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8" r:id="rId6"/>
    <p:sldId id="261" r:id="rId7"/>
    <p:sldId id="262" r:id="rId8"/>
    <p:sldId id="264" r:id="rId9"/>
    <p:sldId id="265" r:id="rId10"/>
    <p:sldId id="266" r:id="rId11"/>
    <p:sldId id="267" r:id="rId12"/>
    <p:sldId id="269" r:id="rId13"/>
    <p:sldId id="27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24384000" cy="13716000"/>
  <p:notesSz cx="6858000" cy="9144000"/>
  <p:embeddedFontLst>
    <p:embeddedFont>
      <p:font typeface="Abadi" panose="020B0604020104020204" pitchFamily="34" charset="0"/>
      <p:regular r:id="rId23"/>
    </p:embeddedFont>
    <p:embeddedFont>
      <p:font typeface="Helvetica Neue" panose="020B0604020202020204" charset="0"/>
      <p:regular r:id="rId24"/>
      <p:bold r:id="rId25"/>
      <p:italic r:id="rId26"/>
      <p:boldItalic r:id="rId27"/>
    </p:embeddedFont>
    <p:embeddedFont>
      <p:font typeface="Proxima Nova" panose="020B0604020202020204" charset="0"/>
      <p:regular r:id="rId28"/>
      <p:bold r:id="rId29"/>
      <p:italic r:id="rId30"/>
      <p:boldItalic r:id="rId31"/>
    </p:embeddedFont>
    <p:embeddedFont>
      <p:font typeface="Proxima Nova Semibold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5xMxpcK47xWmSdAZj1nvZDlt/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C6561-7DC5-4943-9DD7-A70026C297FD}" v="2" dt="2022-08-29T10:25:01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1" autoAdjust="0"/>
  </p:normalViewPr>
  <p:slideViewPr>
    <p:cSldViewPr snapToGrid="0">
      <p:cViewPr varScale="1">
        <p:scale>
          <a:sx n="46" d="100"/>
          <a:sy n="46" d="100"/>
        </p:scale>
        <p:origin x="12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abhat Suryakant" userId="7cdd8079-a1bc-4e63-adc0-c9976015adea" providerId="ADAL" clId="{8AA07C09-16E4-4819-ADC7-0A5959896C9F}"/>
    <pc:docChg chg="undo custSel addSld delSld modSld">
      <pc:chgData name="Prabhat Suryakant" userId="7cdd8079-a1bc-4e63-adc0-c9976015adea" providerId="ADAL" clId="{8AA07C09-16E4-4819-ADC7-0A5959896C9F}" dt="2021-11-19T05:02:16.815" v="928" actId="1037"/>
      <pc:docMkLst>
        <pc:docMk/>
      </pc:docMkLst>
      <pc:sldChg chg="modSp mod">
        <pc:chgData name="Prabhat Suryakant" userId="7cdd8079-a1bc-4e63-adc0-c9976015adea" providerId="ADAL" clId="{8AA07C09-16E4-4819-ADC7-0A5959896C9F}" dt="2021-10-12T09:09:45.637" v="765" actId="1038"/>
        <pc:sldMkLst>
          <pc:docMk/>
          <pc:sldMk cId="0" sldId="256"/>
        </pc:sldMkLst>
        <pc:spChg chg="mod">
          <ac:chgData name="Prabhat Suryakant" userId="7cdd8079-a1bc-4e63-adc0-c9976015adea" providerId="ADAL" clId="{8AA07C09-16E4-4819-ADC7-0A5959896C9F}" dt="2021-10-12T09:09:45.637" v="765" actId="1038"/>
          <ac:spMkLst>
            <pc:docMk/>
            <pc:sldMk cId="0" sldId="256"/>
            <ac:spMk id="295" creationId="{00000000-0000-0000-0000-000000000000}"/>
          </ac:spMkLst>
        </pc:spChg>
      </pc:sldChg>
      <pc:sldChg chg="modSp mod">
        <pc:chgData name="Prabhat Suryakant" userId="7cdd8079-a1bc-4e63-adc0-c9976015adea" providerId="ADAL" clId="{8AA07C09-16E4-4819-ADC7-0A5959896C9F}" dt="2021-10-12T07:29:12.811" v="578" actId="1035"/>
        <pc:sldMkLst>
          <pc:docMk/>
          <pc:sldMk cId="0" sldId="257"/>
        </pc:sldMkLst>
        <pc:spChg chg="mod">
          <ac:chgData name="Prabhat Suryakant" userId="7cdd8079-a1bc-4e63-adc0-c9976015adea" providerId="ADAL" clId="{8AA07C09-16E4-4819-ADC7-0A5959896C9F}" dt="2021-10-12T07:29:12.811" v="578" actId="1035"/>
          <ac:spMkLst>
            <pc:docMk/>
            <pc:sldMk cId="0" sldId="257"/>
            <ac:spMk id="304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29:02.945" v="566" actId="1035"/>
          <ac:spMkLst>
            <pc:docMk/>
            <pc:sldMk cId="0" sldId="257"/>
            <ac:spMk id="305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28:42.895" v="544" actId="1035"/>
          <ac:spMkLst>
            <pc:docMk/>
            <pc:sldMk cId="0" sldId="257"/>
            <ac:spMk id="306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29:07.534" v="571" actId="1035"/>
          <ac:spMkLst>
            <pc:docMk/>
            <pc:sldMk cId="0" sldId="257"/>
            <ac:spMk id="308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28:58.144" v="558" actId="1035"/>
          <ac:spMkLst>
            <pc:docMk/>
            <pc:sldMk cId="0" sldId="257"/>
            <ac:spMk id="309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28:52.948" v="552" actId="1036"/>
          <ac:spMkLst>
            <pc:docMk/>
            <pc:sldMk cId="0" sldId="257"/>
            <ac:spMk id="310" creationId="{00000000-0000-0000-0000-000000000000}"/>
          </ac:spMkLst>
        </pc:spChg>
      </pc:sldChg>
      <pc:sldChg chg="modSp mod">
        <pc:chgData name="Prabhat Suryakant" userId="7cdd8079-a1bc-4e63-adc0-c9976015adea" providerId="ADAL" clId="{8AA07C09-16E4-4819-ADC7-0A5959896C9F}" dt="2021-10-12T07:28:15.729" v="537" actId="20577"/>
        <pc:sldMkLst>
          <pc:docMk/>
          <pc:sldMk cId="0" sldId="258"/>
        </pc:sldMkLst>
        <pc:spChg chg="mod">
          <ac:chgData name="Prabhat Suryakant" userId="7cdd8079-a1bc-4e63-adc0-c9976015adea" providerId="ADAL" clId="{8AA07C09-16E4-4819-ADC7-0A5959896C9F}" dt="2021-10-12T07:28:15.729" v="537" actId="20577"/>
          <ac:spMkLst>
            <pc:docMk/>
            <pc:sldMk cId="0" sldId="258"/>
            <ac:spMk id="468" creationId="{00000000-0000-0000-0000-000000000000}"/>
          </ac:spMkLst>
        </pc:spChg>
        <pc:picChg chg="mod">
          <ac:chgData name="Prabhat Suryakant" userId="7cdd8079-a1bc-4e63-adc0-c9976015adea" providerId="ADAL" clId="{8AA07C09-16E4-4819-ADC7-0A5959896C9F}" dt="2021-10-12T07:27:49.965" v="533" actId="1036"/>
          <ac:picMkLst>
            <pc:docMk/>
            <pc:sldMk cId="0" sldId="258"/>
            <ac:picMk id="153" creationId="{94E13F63-6726-4088-917A-D7A5D7E3DCD6}"/>
          </ac:picMkLst>
        </pc:picChg>
        <pc:picChg chg="mod">
          <ac:chgData name="Prabhat Suryakant" userId="7cdd8079-a1bc-4e63-adc0-c9976015adea" providerId="ADAL" clId="{8AA07C09-16E4-4819-ADC7-0A5959896C9F}" dt="2021-10-12T07:27:59.381" v="535" actId="1036"/>
          <ac:picMkLst>
            <pc:docMk/>
            <pc:sldMk cId="0" sldId="258"/>
            <ac:picMk id="154" creationId="{80EE1C12-DFAD-4F68-9B55-99C128B55FF8}"/>
          </ac:picMkLst>
        </pc:picChg>
      </pc:sldChg>
      <pc:sldChg chg="addSp delSp modSp mod">
        <pc:chgData name="Prabhat Suryakant" userId="7cdd8079-a1bc-4e63-adc0-c9976015adea" providerId="ADAL" clId="{8AA07C09-16E4-4819-ADC7-0A5959896C9F}" dt="2021-11-11T06:53:16.890" v="866" actId="732"/>
        <pc:sldMkLst>
          <pc:docMk/>
          <pc:sldMk cId="0" sldId="259"/>
        </pc:sldMkLst>
        <pc:picChg chg="mod">
          <ac:chgData name="Prabhat Suryakant" userId="7cdd8079-a1bc-4e63-adc0-c9976015adea" providerId="ADAL" clId="{8AA07C09-16E4-4819-ADC7-0A5959896C9F}" dt="2021-10-12T06:49:36.353" v="1" actId="1076"/>
          <ac:picMkLst>
            <pc:docMk/>
            <pc:sldMk cId="0" sldId="259"/>
            <ac:picMk id="486" creationId="{00000000-0000-0000-0000-000000000000}"/>
          </ac:picMkLst>
        </pc:picChg>
        <pc:picChg chg="del">
          <ac:chgData name="Prabhat Suryakant" userId="7cdd8079-a1bc-4e63-adc0-c9976015adea" providerId="ADAL" clId="{8AA07C09-16E4-4819-ADC7-0A5959896C9F}" dt="2021-10-12T06:47:30.454" v="0" actId="478"/>
          <ac:picMkLst>
            <pc:docMk/>
            <pc:sldMk cId="0" sldId="259"/>
            <ac:picMk id="487" creationId="{00000000-0000-0000-0000-000000000000}"/>
          </ac:picMkLst>
        </pc:picChg>
        <pc:picChg chg="mod">
          <ac:chgData name="Prabhat Suryakant" userId="7cdd8079-a1bc-4e63-adc0-c9976015adea" providerId="ADAL" clId="{8AA07C09-16E4-4819-ADC7-0A5959896C9F}" dt="2021-10-12T06:49:46.473" v="2" actId="1076"/>
          <ac:picMkLst>
            <pc:docMk/>
            <pc:sldMk cId="0" sldId="259"/>
            <ac:picMk id="488" creationId="{00000000-0000-0000-0000-000000000000}"/>
          </ac:picMkLst>
        </pc:picChg>
        <pc:picChg chg="mod ord modCrop">
          <ac:chgData name="Prabhat Suryakant" userId="7cdd8079-a1bc-4e63-adc0-c9976015adea" providerId="ADAL" clId="{8AA07C09-16E4-4819-ADC7-0A5959896C9F}" dt="2021-11-11T06:53:16.890" v="866" actId="732"/>
          <ac:picMkLst>
            <pc:docMk/>
            <pc:sldMk cId="0" sldId="259"/>
            <ac:picMk id="495" creationId="{00000000-0000-0000-0000-000000000000}"/>
          </ac:picMkLst>
        </pc:picChg>
        <pc:picChg chg="mod">
          <ac:chgData name="Prabhat Suryakant" userId="7cdd8079-a1bc-4e63-adc0-c9976015adea" providerId="ADAL" clId="{8AA07C09-16E4-4819-ADC7-0A5959896C9F}" dt="2021-10-12T09:10:50.060" v="773" actId="1036"/>
          <ac:picMkLst>
            <pc:docMk/>
            <pc:sldMk cId="0" sldId="259"/>
            <ac:picMk id="496" creationId="{00000000-0000-0000-0000-000000000000}"/>
          </ac:picMkLst>
        </pc:picChg>
        <pc:picChg chg="mod">
          <ac:chgData name="Prabhat Suryakant" userId="7cdd8079-a1bc-4e63-adc0-c9976015adea" providerId="ADAL" clId="{8AA07C09-16E4-4819-ADC7-0A5959896C9F}" dt="2021-10-12T09:11:32.341" v="780" actId="1036"/>
          <ac:picMkLst>
            <pc:docMk/>
            <pc:sldMk cId="0" sldId="259"/>
            <ac:picMk id="499" creationId="{00000000-0000-0000-0000-000000000000}"/>
          </ac:picMkLst>
        </pc:picChg>
        <pc:picChg chg="add mod">
          <ac:chgData name="Prabhat Suryakant" userId="7cdd8079-a1bc-4e63-adc0-c9976015adea" providerId="ADAL" clId="{8AA07C09-16E4-4819-ADC7-0A5959896C9F}" dt="2021-10-12T06:51:31.114" v="21" actId="1036"/>
          <ac:picMkLst>
            <pc:docMk/>
            <pc:sldMk cId="0" sldId="259"/>
            <ac:picMk id="1026" creationId="{23724D3E-8D56-4CA6-9EA3-87A93C3B669F}"/>
          </ac:picMkLst>
        </pc:picChg>
      </pc:sldChg>
      <pc:sldChg chg="modSp mod">
        <pc:chgData name="Prabhat Suryakant" userId="7cdd8079-a1bc-4e63-adc0-c9976015adea" providerId="ADAL" clId="{8AA07C09-16E4-4819-ADC7-0A5959896C9F}" dt="2021-10-12T06:55:58.831" v="114" actId="13926"/>
        <pc:sldMkLst>
          <pc:docMk/>
          <pc:sldMk cId="0" sldId="262"/>
        </pc:sldMkLst>
        <pc:spChg chg="mod">
          <ac:chgData name="Prabhat Suryakant" userId="7cdd8079-a1bc-4e63-adc0-c9976015adea" providerId="ADAL" clId="{8AA07C09-16E4-4819-ADC7-0A5959896C9F}" dt="2021-10-12T06:55:58.831" v="114" actId="13926"/>
          <ac:spMkLst>
            <pc:docMk/>
            <pc:sldMk cId="0" sldId="262"/>
            <ac:spMk id="529" creationId="{00000000-0000-0000-0000-000000000000}"/>
          </ac:spMkLst>
        </pc:spChg>
      </pc:sldChg>
      <pc:sldChg chg="modSp del">
        <pc:chgData name="Prabhat Suryakant" userId="7cdd8079-a1bc-4e63-adc0-c9976015adea" providerId="ADAL" clId="{8AA07C09-16E4-4819-ADC7-0A5959896C9F}" dt="2021-10-13T07:44:17.664" v="810" actId="47"/>
        <pc:sldMkLst>
          <pc:docMk/>
          <pc:sldMk cId="0" sldId="263"/>
        </pc:sldMkLst>
        <pc:graphicFrameChg chg="mod">
          <ac:chgData name="Prabhat Suryakant" userId="7cdd8079-a1bc-4e63-adc0-c9976015adea" providerId="ADAL" clId="{8AA07C09-16E4-4819-ADC7-0A5959896C9F}" dt="2021-10-12T07:20:01.182" v="459" actId="208"/>
          <ac:graphicFrameMkLst>
            <pc:docMk/>
            <pc:sldMk cId="0" sldId="263"/>
            <ac:graphicFrameMk id="543" creationId="{00000000-0000-0000-0000-000000000000}"/>
          </ac:graphicFrameMkLst>
        </pc:graphicFrameChg>
      </pc:sldChg>
      <pc:sldChg chg="delSp mod">
        <pc:chgData name="Prabhat Suryakant" userId="7cdd8079-a1bc-4e63-adc0-c9976015adea" providerId="ADAL" clId="{8AA07C09-16E4-4819-ADC7-0A5959896C9F}" dt="2021-10-12T06:56:43.813" v="115" actId="478"/>
        <pc:sldMkLst>
          <pc:docMk/>
          <pc:sldMk cId="0" sldId="264"/>
        </pc:sldMkLst>
        <pc:spChg chg="del">
          <ac:chgData name="Prabhat Suryakant" userId="7cdd8079-a1bc-4e63-adc0-c9976015adea" providerId="ADAL" clId="{8AA07C09-16E4-4819-ADC7-0A5959896C9F}" dt="2021-10-12T06:56:43.813" v="115" actId="478"/>
          <ac:spMkLst>
            <pc:docMk/>
            <pc:sldMk cId="0" sldId="264"/>
            <ac:spMk id="2" creationId="{14564F7C-3EC3-458F-96E7-389655A13D4A}"/>
          </ac:spMkLst>
        </pc:spChg>
      </pc:sldChg>
      <pc:sldChg chg="modSp mod">
        <pc:chgData name="Prabhat Suryakant" userId="7cdd8079-a1bc-4e63-adc0-c9976015adea" providerId="ADAL" clId="{8AA07C09-16E4-4819-ADC7-0A5959896C9F}" dt="2021-10-12T06:57:05.068" v="116" actId="1076"/>
        <pc:sldMkLst>
          <pc:docMk/>
          <pc:sldMk cId="0" sldId="265"/>
        </pc:sldMkLst>
        <pc:spChg chg="mod">
          <ac:chgData name="Prabhat Suryakant" userId="7cdd8079-a1bc-4e63-adc0-c9976015adea" providerId="ADAL" clId="{8AA07C09-16E4-4819-ADC7-0A5959896C9F}" dt="2021-10-12T06:57:05.068" v="116" actId="1076"/>
          <ac:spMkLst>
            <pc:docMk/>
            <pc:sldMk cId="0" sldId="265"/>
            <ac:spMk id="565" creationId="{00000000-0000-0000-0000-000000000000}"/>
          </ac:spMkLst>
        </pc:spChg>
      </pc:sldChg>
      <pc:sldChg chg="delSp modSp mod">
        <pc:chgData name="Prabhat Suryakant" userId="7cdd8079-a1bc-4e63-adc0-c9976015adea" providerId="ADAL" clId="{8AA07C09-16E4-4819-ADC7-0A5959896C9F}" dt="2021-10-12T06:59:26.557" v="161" actId="1076"/>
        <pc:sldMkLst>
          <pc:docMk/>
          <pc:sldMk cId="0" sldId="266"/>
        </pc:sldMkLst>
        <pc:spChg chg="del">
          <ac:chgData name="Prabhat Suryakant" userId="7cdd8079-a1bc-4e63-adc0-c9976015adea" providerId="ADAL" clId="{8AA07C09-16E4-4819-ADC7-0A5959896C9F}" dt="2021-10-12T06:57:38.682" v="127" actId="478"/>
          <ac:spMkLst>
            <pc:docMk/>
            <pc:sldMk cId="0" sldId="266"/>
            <ac:spMk id="12" creationId="{0CA403BE-8A37-4458-82D1-B3F6E0A0A43C}"/>
          </ac:spMkLst>
        </pc:spChg>
        <pc:spChg chg="mod">
          <ac:chgData name="Prabhat Suryakant" userId="7cdd8079-a1bc-4e63-adc0-c9976015adea" providerId="ADAL" clId="{8AA07C09-16E4-4819-ADC7-0A5959896C9F}" dt="2021-10-12T06:59:26.557" v="161" actId="1076"/>
          <ac:spMkLst>
            <pc:docMk/>
            <pc:sldMk cId="0" sldId="266"/>
            <ac:spMk id="575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6:59:19.097" v="160" actId="1076"/>
          <ac:spMkLst>
            <pc:docMk/>
            <pc:sldMk cId="0" sldId="266"/>
            <ac:spMk id="577" creationId="{00000000-0000-0000-0000-000000000000}"/>
          </ac:spMkLst>
        </pc:spChg>
      </pc:sldChg>
      <pc:sldChg chg="modSp mod">
        <pc:chgData name="Prabhat Suryakant" userId="7cdd8079-a1bc-4e63-adc0-c9976015adea" providerId="ADAL" clId="{8AA07C09-16E4-4819-ADC7-0A5959896C9F}" dt="2021-10-12T07:33:44.289" v="646" actId="20577"/>
        <pc:sldMkLst>
          <pc:docMk/>
          <pc:sldMk cId="0" sldId="267"/>
        </pc:sldMkLst>
        <pc:spChg chg="mod">
          <ac:chgData name="Prabhat Suryakant" userId="7cdd8079-a1bc-4e63-adc0-c9976015adea" providerId="ADAL" clId="{8AA07C09-16E4-4819-ADC7-0A5959896C9F}" dt="2021-10-12T07:33:44.289" v="646" actId="20577"/>
          <ac:spMkLst>
            <pc:docMk/>
            <pc:sldMk cId="0" sldId="267"/>
            <ac:spMk id="586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00:04.715" v="182" actId="1037"/>
          <ac:spMkLst>
            <pc:docMk/>
            <pc:sldMk cId="0" sldId="267"/>
            <ac:spMk id="588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00:04.715" v="182" actId="1037"/>
          <ac:spMkLst>
            <pc:docMk/>
            <pc:sldMk cId="0" sldId="267"/>
            <ac:spMk id="589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00:04.715" v="182" actId="1037"/>
          <ac:spMkLst>
            <pc:docMk/>
            <pc:sldMk cId="0" sldId="267"/>
            <ac:spMk id="590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00:04.715" v="182" actId="1037"/>
          <ac:spMkLst>
            <pc:docMk/>
            <pc:sldMk cId="0" sldId="267"/>
            <ac:spMk id="591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00:04.715" v="182" actId="1037"/>
          <ac:spMkLst>
            <pc:docMk/>
            <pc:sldMk cId="0" sldId="267"/>
            <ac:spMk id="592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00:04.715" v="182" actId="1037"/>
          <ac:spMkLst>
            <pc:docMk/>
            <pc:sldMk cId="0" sldId="267"/>
            <ac:spMk id="593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00:22.243" v="197" actId="1036"/>
          <ac:spMkLst>
            <pc:docMk/>
            <pc:sldMk cId="0" sldId="267"/>
            <ac:spMk id="603" creationId="{00000000-0000-0000-0000-000000000000}"/>
          </ac:spMkLst>
        </pc:spChg>
        <pc:grpChg chg="mod">
          <ac:chgData name="Prabhat Suryakant" userId="7cdd8079-a1bc-4e63-adc0-c9976015adea" providerId="ADAL" clId="{8AA07C09-16E4-4819-ADC7-0A5959896C9F}" dt="2021-10-12T07:00:22.243" v="197" actId="1036"/>
          <ac:grpSpMkLst>
            <pc:docMk/>
            <pc:sldMk cId="0" sldId="267"/>
            <ac:grpSpMk id="594" creationId="{00000000-0000-0000-0000-000000000000}"/>
          </ac:grpSpMkLst>
        </pc:grpChg>
        <pc:picChg chg="mod">
          <ac:chgData name="Prabhat Suryakant" userId="7cdd8079-a1bc-4e63-adc0-c9976015adea" providerId="ADAL" clId="{8AA07C09-16E4-4819-ADC7-0A5959896C9F}" dt="2021-10-12T07:00:04.715" v="182" actId="1037"/>
          <ac:picMkLst>
            <pc:docMk/>
            <pc:sldMk cId="0" sldId="267"/>
            <ac:picMk id="587" creationId="{00000000-0000-0000-0000-000000000000}"/>
          </ac:picMkLst>
        </pc:picChg>
      </pc:sldChg>
      <pc:sldChg chg="del">
        <pc:chgData name="Prabhat Suryakant" userId="7cdd8079-a1bc-4e63-adc0-c9976015adea" providerId="ADAL" clId="{8AA07C09-16E4-4819-ADC7-0A5959896C9F}" dt="2021-10-12T07:05:12.077" v="255" actId="47"/>
        <pc:sldMkLst>
          <pc:docMk/>
          <pc:sldMk cId="0" sldId="268"/>
        </pc:sldMkLst>
      </pc:sldChg>
      <pc:sldChg chg="addSp delSp modSp mod">
        <pc:chgData name="Prabhat Suryakant" userId="7cdd8079-a1bc-4e63-adc0-c9976015adea" providerId="ADAL" clId="{8AA07C09-16E4-4819-ADC7-0A5959896C9F}" dt="2021-10-12T10:27:26.703" v="808" actId="1076"/>
        <pc:sldMkLst>
          <pc:docMk/>
          <pc:sldMk cId="0" sldId="269"/>
        </pc:sldMkLst>
        <pc:spChg chg="add del mod">
          <ac:chgData name="Prabhat Suryakant" userId="7cdd8079-a1bc-4e63-adc0-c9976015adea" providerId="ADAL" clId="{8AA07C09-16E4-4819-ADC7-0A5959896C9F}" dt="2021-10-12T10:27:20.489" v="802"/>
          <ac:spMkLst>
            <pc:docMk/>
            <pc:sldMk cId="0" sldId="269"/>
            <ac:spMk id="5" creationId="{5E4C6948-2AC0-4895-84CD-B4941D0171E7}"/>
          </ac:spMkLst>
        </pc:spChg>
        <pc:spChg chg="mod">
          <ac:chgData name="Prabhat Suryakant" userId="7cdd8079-a1bc-4e63-adc0-c9976015adea" providerId="ADAL" clId="{8AA07C09-16E4-4819-ADC7-0A5959896C9F}" dt="2021-10-12T10:27:25.977" v="807" actId="1076"/>
          <ac:spMkLst>
            <pc:docMk/>
            <pc:sldMk cId="0" sldId="269"/>
            <ac:spMk id="615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15:02.946" v="378" actId="1035"/>
          <ac:spMkLst>
            <pc:docMk/>
            <pc:sldMk cId="0" sldId="269"/>
            <ac:spMk id="616" creationId="{00000000-0000-0000-0000-000000000000}"/>
          </ac:spMkLst>
        </pc:spChg>
        <pc:picChg chg="mod ord modCrop">
          <ac:chgData name="Prabhat Suryakant" userId="7cdd8079-a1bc-4e63-adc0-c9976015adea" providerId="ADAL" clId="{8AA07C09-16E4-4819-ADC7-0A5959896C9F}" dt="2021-10-12T10:27:26.703" v="808" actId="1076"/>
          <ac:picMkLst>
            <pc:docMk/>
            <pc:sldMk cId="0" sldId="269"/>
            <ac:picMk id="617" creationId="{00000000-0000-0000-0000-000000000000}"/>
          </ac:picMkLst>
        </pc:picChg>
      </pc:sldChg>
      <pc:sldChg chg="modSp mod modNotesTx">
        <pc:chgData name="Prabhat Suryakant" userId="7cdd8079-a1bc-4e63-adc0-c9976015adea" providerId="ADAL" clId="{8AA07C09-16E4-4819-ADC7-0A5959896C9F}" dt="2021-11-19T05:02:16.815" v="928" actId="1037"/>
        <pc:sldMkLst>
          <pc:docMk/>
          <pc:sldMk cId="0" sldId="270"/>
        </pc:sldMkLst>
        <pc:spChg chg="mod">
          <ac:chgData name="Prabhat Suryakant" userId="7cdd8079-a1bc-4e63-adc0-c9976015adea" providerId="ADAL" clId="{8AA07C09-16E4-4819-ADC7-0A5959896C9F}" dt="2021-10-12T07:33:26.306" v="638" actId="20577"/>
          <ac:spMkLst>
            <pc:docMk/>
            <pc:sldMk cId="0" sldId="270"/>
            <ac:spMk id="622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1-19T05:02:06.859" v="882" actId="20577"/>
          <ac:spMkLst>
            <pc:docMk/>
            <pc:sldMk cId="0" sldId="270"/>
            <ac:spMk id="623" creationId="{00000000-0000-0000-0000-000000000000}"/>
          </ac:spMkLst>
        </pc:spChg>
        <pc:picChg chg="mod ord">
          <ac:chgData name="Prabhat Suryakant" userId="7cdd8079-a1bc-4e63-adc0-c9976015adea" providerId="ADAL" clId="{8AA07C09-16E4-4819-ADC7-0A5959896C9F}" dt="2021-11-19T05:02:16.815" v="928" actId="1037"/>
          <ac:picMkLst>
            <pc:docMk/>
            <pc:sldMk cId="0" sldId="270"/>
            <ac:picMk id="624" creationId="{00000000-0000-0000-0000-000000000000}"/>
          </ac:picMkLst>
        </pc:picChg>
      </pc:sldChg>
      <pc:sldChg chg="modSp mod">
        <pc:chgData name="Prabhat Suryakant" userId="7cdd8079-a1bc-4e63-adc0-c9976015adea" providerId="ADAL" clId="{8AA07C09-16E4-4819-ADC7-0A5959896C9F}" dt="2021-10-12T07:33:04.916" v="623" actId="20577"/>
        <pc:sldMkLst>
          <pc:docMk/>
          <pc:sldMk cId="0" sldId="271"/>
        </pc:sldMkLst>
        <pc:spChg chg="mod">
          <ac:chgData name="Prabhat Suryakant" userId="7cdd8079-a1bc-4e63-adc0-c9976015adea" providerId="ADAL" clId="{8AA07C09-16E4-4819-ADC7-0A5959896C9F}" dt="2021-10-12T07:33:04.916" v="623" actId="20577"/>
          <ac:spMkLst>
            <pc:docMk/>
            <pc:sldMk cId="0" sldId="271"/>
            <ac:spMk id="629" creationId="{00000000-0000-0000-0000-000000000000}"/>
          </ac:spMkLst>
        </pc:spChg>
        <pc:picChg chg="mod ord">
          <ac:chgData name="Prabhat Suryakant" userId="7cdd8079-a1bc-4e63-adc0-c9976015adea" providerId="ADAL" clId="{8AA07C09-16E4-4819-ADC7-0A5959896C9F}" dt="2021-10-12T07:11:39.535" v="293" actId="14100"/>
          <ac:picMkLst>
            <pc:docMk/>
            <pc:sldMk cId="0" sldId="271"/>
            <ac:picMk id="631" creationId="{00000000-0000-0000-0000-000000000000}"/>
          </ac:picMkLst>
        </pc:picChg>
      </pc:sldChg>
      <pc:sldChg chg="delSp modSp mod">
        <pc:chgData name="Prabhat Suryakant" userId="7cdd8079-a1bc-4e63-adc0-c9976015adea" providerId="ADAL" clId="{8AA07C09-16E4-4819-ADC7-0A5959896C9F}" dt="2021-10-12T07:31:21.702" v="608" actId="1038"/>
        <pc:sldMkLst>
          <pc:docMk/>
          <pc:sldMk cId="0" sldId="272"/>
        </pc:sldMkLst>
        <pc:spChg chg="del">
          <ac:chgData name="Prabhat Suryakant" userId="7cdd8079-a1bc-4e63-adc0-c9976015adea" providerId="ADAL" clId="{8AA07C09-16E4-4819-ADC7-0A5959896C9F}" dt="2021-10-12T07:13:06.808" v="334" actId="478"/>
          <ac:spMkLst>
            <pc:docMk/>
            <pc:sldMk cId="0" sldId="272"/>
            <ac:spMk id="5" creationId="{B3419EF4-20DD-450C-A52E-7EE3700DDB8A}"/>
          </ac:spMkLst>
        </pc:spChg>
        <pc:spChg chg="mod">
          <ac:chgData name="Prabhat Suryakant" userId="7cdd8079-a1bc-4e63-adc0-c9976015adea" providerId="ADAL" clId="{8AA07C09-16E4-4819-ADC7-0A5959896C9F}" dt="2021-10-12T07:14:34.034" v="359" actId="20577"/>
          <ac:spMkLst>
            <pc:docMk/>
            <pc:sldMk cId="0" sldId="272"/>
            <ac:spMk id="638" creationId="{00000000-0000-0000-0000-000000000000}"/>
          </ac:spMkLst>
        </pc:spChg>
        <pc:picChg chg="mod">
          <ac:chgData name="Prabhat Suryakant" userId="7cdd8079-a1bc-4e63-adc0-c9976015adea" providerId="ADAL" clId="{8AA07C09-16E4-4819-ADC7-0A5959896C9F}" dt="2021-10-12T07:31:21.702" v="608" actId="1038"/>
          <ac:picMkLst>
            <pc:docMk/>
            <pc:sldMk cId="0" sldId="272"/>
            <ac:picMk id="636" creationId="{00000000-0000-0000-0000-000000000000}"/>
          </ac:picMkLst>
        </pc:picChg>
      </pc:sldChg>
      <pc:sldChg chg="addSp modSp mod">
        <pc:chgData name="Prabhat Suryakant" userId="7cdd8079-a1bc-4e63-adc0-c9976015adea" providerId="ADAL" clId="{8AA07C09-16E4-4819-ADC7-0A5959896C9F}" dt="2021-10-12T07:41:23.530" v="710" actId="20577"/>
        <pc:sldMkLst>
          <pc:docMk/>
          <pc:sldMk cId="0" sldId="273"/>
        </pc:sldMkLst>
        <pc:spChg chg="mod">
          <ac:chgData name="Prabhat Suryakant" userId="7cdd8079-a1bc-4e63-adc0-c9976015adea" providerId="ADAL" clId="{8AA07C09-16E4-4819-ADC7-0A5959896C9F}" dt="2021-10-12T07:41:23.530" v="710" actId="20577"/>
          <ac:spMkLst>
            <pc:docMk/>
            <pc:sldMk cId="0" sldId="273"/>
            <ac:spMk id="643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13:47.852" v="344" actId="20577"/>
          <ac:spMkLst>
            <pc:docMk/>
            <pc:sldMk cId="0" sldId="273"/>
            <ac:spMk id="644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7:35:54.566" v="702" actId="20577"/>
          <ac:spMkLst>
            <pc:docMk/>
            <pc:sldMk cId="0" sldId="273"/>
            <ac:spMk id="646" creationId="{00000000-0000-0000-0000-000000000000}"/>
          </ac:spMkLst>
        </pc:spChg>
        <pc:grpChg chg="add mod">
          <ac:chgData name="Prabhat Suryakant" userId="7cdd8079-a1bc-4e63-adc0-c9976015adea" providerId="ADAL" clId="{8AA07C09-16E4-4819-ADC7-0A5959896C9F}" dt="2021-10-12T07:31:10.214" v="591" actId="1076"/>
          <ac:grpSpMkLst>
            <pc:docMk/>
            <pc:sldMk cId="0" sldId="273"/>
            <ac:grpSpMk id="2" creationId="{E425923E-A196-45EB-94E2-FCD203D06A68}"/>
          </ac:grpSpMkLst>
        </pc:grpChg>
        <pc:picChg chg="mod modCrop">
          <ac:chgData name="Prabhat Suryakant" userId="7cdd8079-a1bc-4e63-adc0-c9976015adea" providerId="ADAL" clId="{8AA07C09-16E4-4819-ADC7-0A5959896C9F}" dt="2021-10-12T07:31:06.780" v="590" actId="1076"/>
          <ac:picMkLst>
            <pc:docMk/>
            <pc:sldMk cId="0" sldId="273"/>
            <ac:picMk id="645" creationId="{00000000-0000-0000-0000-000000000000}"/>
          </ac:picMkLst>
        </pc:picChg>
      </pc:sldChg>
      <pc:sldChg chg="modSp mod">
        <pc:chgData name="Prabhat Suryakant" userId="7cdd8079-a1bc-4e63-adc0-c9976015adea" providerId="ADAL" clId="{8AA07C09-16E4-4819-ADC7-0A5959896C9F}" dt="2021-10-12T08:47:28.591" v="718" actId="20577"/>
        <pc:sldMkLst>
          <pc:docMk/>
          <pc:sldMk cId="0" sldId="274"/>
        </pc:sldMkLst>
        <pc:spChg chg="mod">
          <ac:chgData name="Prabhat Suryakant" userId="7cdd8079-a1bc-4e63-adc0-c9976015adea" providerId="ADAL" clId="{8AA07C09-16E4-4819-ADC7-0A5959896C9F}" dt="2021-10-12T08:47:28.591" v="718" actId="20577"/>
          <ac:spMkLst>
            <pc:docMk/>
            <pc:sldMk cId="0" sldId="274"/>
            <ac:spMk id="653" creationId="{00000000-0000-0000-0000-000000000000}"/>
          </ac:spMkLst>
        </pc:spChg>
        <pc:picChg chg="mod">
          <ac:chgData name="Prabhat Suryakant" userId="7cdd8079-a1bc-4e63-adc0-c9976015adea" providerId="ADAL" clId="{8AA07C09-16E4-4819-ADC7-0A5959896C9F}" dt="2021-10-12T07:17:44.471" v="457" actId="1036"/>
          <ac:picMkLst>
            <pc:docMk/>
            <pc:sldMk cId="0" sldId="274"/>
            <ac:picMk id="652" creationId="{00000000-0000-0000-0000-000000000000}"/>
          </ac:picMkLst>
        </pc:picChg>
      </pc:sldChg>
      <pc:sldChg chg="delSp modSp mod">
        <pc:chgData name="Prabhat Suryakant" userId="7cdd8079-a1bc-4e63-adc0-c9976015adea" providerId="ADAL" clId="{8AA07C09-16E4-4819-ADC7-0A5959896C9F}" dt="2021-10-13T12:52:51.008" v="811" actId="478"/>
        <pc:sldMkLst>
          <pc:docMk/>
          <pc:sldMk cId="0" sldId="275"/>
        </pc:sldMkLst>
        <pc:spChg chg="del">
          <ac:chgData name="Prabhat Suryakant" userId="7cdd8079-a1bc-4e63-adc0-c9976015adea" providerId="ADAL" clId="{8AA07C09-16E4-4819-ADC7-0A5959896C9F}" dt="2021-10-13T12:52:51.008" v="811" actId="478"/>
          <ac:spMkLst>
            <pc:docMk/>
            <pc:sldMk cId="0" sldId="275"/>
            <ac:spMk id="20" creationId="{7427E592-ACB6-4660-9938-FB41CEC24FF2}"/>
          </ac:spMkLst>
        </pc:spChg>
        <pc:spChg chg="mod">
          <ac:chgData name="Prabhat Suryakant" userId="7cdd8079-a1bc-4e63-adc0-c9976015adea" providerId="ADAL" clId="{8AA07C09-16E4-4819-ADC7-0A5959896C9F}" dt="2021-10-12T08:55:13.684" v="749" actId="122"/>
          <ac:spMkLst>
            <pc:docMk/>
            <pc:sldMk cId="0" sldId="275"/>
            <ac:spMk id="668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8:55:13.684" v="749" actId="122"/>
          <ac:spMkLst>
            <pc:docMk/>
            <pc:sldMk cId="0" sldId="275"/>
            <ac:spMk id="670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8:55:13.684" v="749" actId="122"/>
          <ac:spMkLst>
            <pc:docMk/>
            <pc:sldMk cId="0" sldId="275"/>
            <ac:spMk id="671" creationId="{00000000-0000-0000-0000-000000000000}"/>
          </ac:spMkLst>
        </pc:spChg>
        <pc:spChg chg="mod">
          <ac:chgData name="Prabhat Suryakant" userId="7cdd8079-a1bc-4e63-adc0-c9976015adea" providerId="ADAL" clId="{8AA07C09-16E4-4819-ADC7-0A5959896C9F}" dt="2021-10-12T08:55:13.684" v="749" actId="122"/>
          <ac:spMkLst>
            <pc:docMk/>
            <pc:sldMk cId="0" sldId="275"/>
            <ac:spMk id="672" creationId="{00000000-0000-0000-0000-000000000000}"/>
          </ac:spMkLst>
        </pc:spChg>
      </pc:sldChg>
      <pc:sldChg chg="del">
        <pc:chgData name="Prabhat Suryakant" userId="7cdd8079-a1bc-4e63-adc0-c9976015adea" providerId="ADAL" clId="{8AA07C09-16E4-4819-ADC7-0A5959896C9F}" dt="2021-10-13T07:44:16.190" v="809" actId="47"/>
        <pc:sldMkLst>
          <pc:docMk/>
          <pc:sldMk cId="3825425071" sldId="277"/>
        </pc:sldMkLst>
      </pc:sldChg>
      <pc:sldChg chg="modSp add mod">
        <pc:chgData name="Prabhat Suryakant" userId="7cdd8079-a1bc-4e63-adc0-c9976015adea" providerId="ADAL" clId="{8AA07C09-16E4-4819-ADC7-0A5959896C9F}" dt="2021-10-12T07:26:19.558" v="520" actId="20577"/>
        <pc:sldMkLst>
          <pc:docMk/>
          <pc:sldMk cId="623326150" sldId="278"/>
        </pc:sldMkLst>
        <pc:spChg chg="mod">
          <ac:chgData name="Prabhat Suryakant" userId="7cdd8079-a1bc-4e63-adc0-c9976015adea" providerId="ADAL" clId="{8AA07C09-16E4-4819-ADC7-0A5959896C9F}" dt="2021-10-12T06:53:37.864" v="38" actId="1035"/>
          <ac:spMkLst>
            <pc:docMk/>
            <pc:sldMk cId="623326150" sldId="278"/>
            <ac:spMk id="3" creationId="{1A8A8E49-6433-40DB-962A-92AA077CA057}"/>
          </ac:spMkLst>
        </pc:spChg>
        <pc:spChg chg="mod">
          <ac:chgData name="Prabhat Suryakant" userId="7cdd8079-a1bc-4e63-adc0-c9976015adea" providerId="ADAL" clId="{8AA07C09-16E4-4819-ADC7-0A5959896C9F}" dt="2021-10-12T07:26:19.558" v="520" actId="20577"/>
          <ac:spMkLst>
            <pc:docMk/>
            <pc:sldMk cId="623326150" sldId="278"/>
            <ac:spMk id="5" creationId="{55E4A22A-5280-4658-A26F-68E4A2DDF215}"/>
          </ac:spMkLst>
        </pc:spChg>
      </pc:sldChg>
      <pc:sldChg chg="modSp add mod">
        <pc:chgData name="Prabhat Suryakant" userId="7cdd8079-a1bc-4e63-adc0-c9976015adea" providerId="ADAL" clId="{8AA07C09-16E4-4819-ADC7-0A5959896C9F}" dt="2021-10-18T13:17:56.685" v="862" actId="1076"/>
        <pc:sldMkLst>
          <pc:docMk/>
          <pc:sldMk cId="0" sldId="279"/>
        </pc:sldMkLst>
        <pc:spChg chg="mod">
          <ac:chgData name="Prabhat Suryakant" userId="7cdd8079-a1bc-4e63-adc0-c9976015adea" providerId="ADAL" clId="{8AA07C09-16E4-4819-ADC7-0A5959896C9F}" dt="2021-10-18T13:17:34.885" v="859" actId="14100"/>
          <ac:spMkLst>
            <pc:docMk/>
            <pc:sldMk cId="0" sldId="279"/>
            <ac:spMk id="612" creationId="{00000000-0000-0000-0000-000000000000}"/>
          </ac:spMkLst>
        </pc:spChg>
        <pc:picChg chg="mod">
          <ac:chgData name="Prabhat Suryakant" userId="7cdd8079-a1bc-4e63-adc0-c9976015adea" providerId="ADAL" clId="{8AA07C09-16E4-4819-ADC7-0A5959896C9F}" dt="2021-10-18T13:17:56.685" v="862" actId="1076"/>
          <ac:picMkLst>
            <pc:docMk/>
            <pc:sldMk cId="0" sldId="279"/>
            <ac:picMk id="613" creationId="{00000000-0000-0000-0000-000000000000}"/>
          </ac:picMkLst>
        </pc:picChg>
      </pc:sldChg>
    </pc:docChg>
  </pc:docChgLst>
  <pc:docChgLst>
    <pc:chgData name="Prabhat Suryakant" userId="7cdd8079-a1bc-4e63-adc0-c9976015adea" providerId="ADAL" clId="{5012A6BD-DDCA-4E52-939A-657A9A86484D}"/>
    <pc:docChg chg="modSld">
      <pc:chgData name="Prabhat Suryakant" userId="7cdd8079-a1bc-4e63-adc0-c9976015adea" providerId="ADAL" clId="{5012A6BD-DDCA-4E52-939A-657A9A86484D}" dt="2022-07-11T12:47:49.965" v="8" actId="20577"/>
      <pc:docMkLst>
        <pc:docMk/>
      </pc:docMkLst>
      <pc:sldChg chg="modSp mod">
        <pc:chgData name="Prabhat Suryakant" userId="7cdd8079-a1bc-4e63-adc0-c9976015adea" providerId="ADAL" clId="{5012A6BD-DDCA-4E52-939A-657A9A86484D}" dt="2022-07-11T12:47:49.965" v="8" actId="20577"/>
        <pc:sldMkLst>
          <pc:docMk/>
          <pc:sldMk cId="0" sldId="270"/>
        </pc:sldMkLst>
        <pc:spChg chg="mod">
          <ac:chgData name="Prabhat Suryakant" userId="7cdd8079-a1bc-4e63-adc0-c9976015adea" providerId="ADAL" clId="{5012A6BD-DDCA-4E52-939A-657A9A86484D}" dt="2022-07-11T12:47:49.965" v="8" actId="20577"/>
          <ac:spMkLst>
            <pc:docMk/>
            <pc:sldMk cId="0" sldId="270"/>
            <ac:spMk id="623" creationId="{00000000-0000-0000-0000-000000000000}"/>
          </ac:spMkLst>
        </pc:spChg>
      </pc:sldChg>
    </pc:docChg>
  </pc:docChgLst>
  <pc:docChgLst>
    <pc:chgData name="Prabhat Suryakant" userId="7cdd8079-a1bc-4e63-adc0-c9976015adea" providerId="ADAL" clId="{B85C6561-7DC5-4943-9DD7-A70026C297FD}"/>
    <pc:docChg chg="modSld">
      <pc:chgData name="Prabhat Suryakant" userId="7cdd8079-a1bc-4e63-adc0-c9976015adea" providerId="ADAL" clId="{B85C6561-7DC5-4943-9DD7-A70026C297FD}" dt="2022-08-29T10:29:56.380" v="3" actId="115"/>
      <pc:docMkLst>
        <pc:docMk/>
      </pc:docMkLst>
      <pc:sldChg chg="addSp modSp mod">
        <pc:chgData name="Prabhat Suryakant" userId="7cdd8079-a1bc-4e63-adc0-c9976015adea" providerId="ADAL" clId="{B85C6561-7DC5-4943-9DD7-A70026C297FD}" dt="2022-08-29T10:29:56.380" v="3" actId="115"/>
        <pc:sldMkLst>
          <pc:docMk/>
          <pc:sldMk cId="0" sldId="262"/>
        </pc:sldMkLst>
        <pc:spChg chg="mod">
          <ac:chgData name="Prabhat Suryakant" userId="7cdd8079-a1bc-4e63-adc0-c9976015adea" providerId="ADAL" clId="{B85C6561-7DC5-4943-9DD7-A70026C297FD}" dt="2022-08-29T10:25:01.319" v="1" actId="164"/>
          <ac:spMkLst>
            <pc:docMk/>
            <pc:sldMk cId="0" sldId="262"/>
            <ac:spMk id="519" creationId="{00000000-0000-0000-0000-000000000000}"/>
          </ac:spMkLst>
        </pc:spChg>
        <pc:spChg chg="mod">
          <ac:chgData name="Prabhat Suryakant" userId="7cdd8079-a1bc-4e63-adc0-c9976015adea" providerId="ADAL" clId="{B85C6561-7DC5-4943-9DD7-A70026C297FD}" dt="2022-08-29T10:25:01.319" v="1" actId="164"/>
          <ac:spMkLst>
            <pc:docMk/>
            <pc:sldMk cId="0" sldId="262"/>
            <ac:spMk id="520" creationId="{00000000-0000-0000-0000-000000000000}"/>
          </ac:spMkLst>
        </pc:spChg>
        <pc:spChg chg="mod">
          <ac:chgData name="Prabhat Suryakant" userId="7cdd8079-a1bc-4e63-adc0-c9976015adea" providerId="ADAL" clId="{B85C6561-7DC5-4943-9DD7-A70026C297FD}" dt="2022-08-29T10:25:01.319" v="1" actId="164"/>
          <ac:spMkLst>
            <pc:docMk/>
            <pc:sldMk cId="0" sldId="262"/>
            <ac:spMk id="521" creationId="{00000000-0000-0000-0000-000000000000}"/>
          </ac:spMkLst>
        </pc:spChg>
        <pc:spChg chg="mod">
          <ac:chgData name="Prabhat Suryakant" userId="7cdd8079-a1bc-4e63-adc0-c9976015adea" providerId="ADAL" clId="{B85C6561-7DC5-4943-9DD7-A70026C297FD}" dt="2022-08-29T10:25:01.319" v="1" actId="164"/>
          <ac:spMkLst>
            <pc:docMk/>
            <pc:sldMk cId="0" sldId="262"/>
            <ac:spMk id="522" creationId="{00000000-0000-0000-0000-000000000000}"/>
          </ac:spMkLst>
        </pc:spChg>
        <pc:spChg chg="mod">
          <ac:chgData name="Prabhat Suryakant" userId="7cdd8079-a1bc-4e63-adc0-c9976015adea" providerId="ADAL" clId="{B85C6561-7DC5-4943-9DD7-A70026C297FD}" dt="2022-08-29T10:25:01.319" v="1" actId="164"/>
          <ac:spMkLst>
            <pc:docMk/>
            <pc:sldMk cId="0" sldId="262"/>
            <ac:spMk id="523" creationId="{00000000-0000-0000-0000-000000000000}"/>
          </ac:spMkLst>
        </pc:spChg>
        <pc:spChg chg="mod">
          <ac:chgData name="Prabhat Suryakant" userId="7cdd8079-a1bc-4e63-adc0-c9976015adea" providerId="ADAL" clId="{B85C6561-7DC5-4943-9DD7-A70026C297FD}" dt="2022-08-29T10:29:56.380" v="3" actId="115"/>
          <ac:spMkLst>
            <pc:docMk/>
            <pc:sldMk cId="0" sldId="262"/>
            <ac:spMk id="529" creationId="{00000000-0000-0000-0000-000000000000}"/>
          </ac:spMkLst>
        </pc:spChg>
        <pc:grpChg chg="add mod">
          <ac:chgData name="Prabhat Suryakant" userId="7cdd8079-a1bc-4e63-adc0-c9976015adea" providerId="ADAL" clId="{B85C6561-7DC5-4943-9DD7-A70026C297FD}" dt="2022-08-29T10:25:01.319" v="1" actId="164"/>
          <ac:grpSpMkLst>
            <pc:docMk/>
            <pc:sldMk cId="0" sldId="262"/>
            <ac:grpSpMk id="6" creationId="{01203762-B106-B1CB-E4D5-6EC6E3B750B6}"/>
          </ac:grpSpMkLst>
        </pc:grpChg>
        <pc:picChg chg="add mod">
          <ac:chgData name="Prabhat Suryakant" userId="7cdd8079-a1bc-4e63-adc0-c9976015adea" providerId="ADAL" clId="{B85C6561-7DC5-4943-9DD7-A70026C297FD}" dt="2022-08-29T10:25:01.319" v="1" actId="164"/>
          <ac:picMkLst>
            <pc:docMk/>
            <pc:sldMk cId="0" sldId="262"/>
            <ac:picMk id="2" creationId="{CFE5CE6A-345F-FA95-7330-CD1656A96CDE}"/>
          </ac:picMkLst>
        </pc:picChg>
        <pc:picChg chg="add mod">
          <ac:chgData name="Prabhat Suryakant" userId="7cdd8079-a1bc-4e63-adc0-c9976015adea" providerId="ADAL" clId="{B85C6561-7DC5-4943-9DD7-A70026C297FD}" dt="2022-08-29T10:25:01.319" v="1" actId="164"/>
          <ac:picMkLst>
            <pc:docMk/>
            <pc:sldMk cId="0" sldId="262"/>
            <ac:picMk id="3" creationId="{F452D6A6-EABA-56EE-DD03-1484D4448CA1}"/>
          </ac:picMkLst>
        </pc:picChg>
        <pc:picChg chg="add mod">
          <ac:chgData name="Prabhat Suryakant" userId="7cdd8079-a1bc-4e63-adc0-c9976015adea" providerId="ADAL" clId="{B85C6561-7DC5-4943-9DD7-A70026C297FD}" dt="2022-08-29T10:25:01.319" v="1" actId="164"/>
          <ac:picMkLst>
            <pc:docMk/>
            <pc:sldMk cId="0" sldId="262"/>
            <ac:picMk id="4" creationId="{E4D66453-96CB-04F7-3CEA-F34A4CBDDBA0}"/>
          </ac:picMkLst>
        </pc:picChg>
        <pc:picChg chg="add mod">
          <ac:chgData name="Prabhat Suryakant" userId="7cdd8079-a1bc-4e63-adc0-c9976015adea" providerId="ADAL" clId="{B85C6561-7DC5-4943-9DD7-A70026C297FD}" dt="2022-08-29T10:25:01.319" v="1" actId="164"/>
          <ac:picMkLst>
            <pc:docMk/>
            <pc:sldMk cId="0" sldId="262"/>
            <ac:picMk id="5" creationId="{39B1C5BD-8CDE-C5B6-1E96-B110403E6459}"/>
          </ac:picMkLst>
        </pc:picChg>
        <pc:picChg chg="mod">
          <ac:chgData name="Prabhat Suryakant" userId="7cdd8079-a1bc-4e63-adc0-c9976015adea" providerId="ADAL" clId="{B85C6561-7DC5-4943-9DD7-A70026C297FD}" dt="2022-08-29T10:25:01.319" v="1" actId="164"/>
          <ac:picMkLst>
            <pc:docMk/>
            <pc:sldMk cId="0" sldId="262"/>
            <ac:picMk id="528" creationId="{00000000-0000-0000-0000-000000000000}"/>
          </ac:picMkLst>
        </pc:picChg>
      </pc:sldChg>
    </pc:docChg>
  </pc:docChgLst>
  <pc:docChgLst>
    <pc:chgData name="Prabhat Suryakant" userId="7cdd8079-a1bc-4e63-adc0-c9976015adea" providerId="ADAL" clId="{5D0C6F21-9826-4313-BE47-24E63E6845DE}"/>
    <pc:docChg chg="modSld">
      <pc:chgData name="Prabhat Suryakant" userId="7cdd8079-a1bc-4e63-adc0-c9976015adea" providerId="ADAL" clId="{5D0C6F21-9826-4313-BE47-24E63E6845DE}" dt="2021-12-27T07:26:52.929" v="9" actId="20577"/>
      <pc:docMkLst>
        <pc:docMk/>
      </pc:docMkLst>
      <pc:sldChg chg="modSp mod">
        <pc:chgData name="Prabhat Suryakant" userId="7cdd8079-a1bc-4e63-adc0-c9976015adea" providerId="ADAL" clId="{5D0C6F21-9826-4313-BE47-24E63E6845DE}" dt="2021-12-27T07:26:52.929" v="9" actId="20577"/>
        <pc:sldMkLst>
          <pc:docMk/>
          <pc:sldMk cId="0" sldId="262"/>
        </pc:sldMkLst>
        <pc:spChg chg="mod">
          <ac:chgData name="Prabhat Suryakant" userId="7cdd8079-a1bc-4e63-adc0-c9976015adea" providerId="ADAL" clId="{5D0C6F21-9826-4313-BE47-24E63E6845DE}" dt="2021-12-27T07:26:52.929" v="9" actId="20577"/>
          <ac:spMkLst>
            <pc:docMk/>
            <pc:sldMk cId="0" sldId="262"/>
            <ac:spMk id="529" creationId="{00000000-0000-0000-0000-000000000000}"/>
          </ac:spMkLst>
        </pc:spChg>
      </pc:sldChg>
    </pc:docChg>
  </pc:docChgLst>
  <pc:docChgLst>
    <pc:chgData name="Prabhat Suryakant" userId="7cdd8079-a1bc-4e63-adc0-c9976015adea" providerId="ADAL" clId="{A8B5878E-ED66-49E9-950E-15767C41ADA6}"/>
    <pc:docChg chg="modSld">
      <pc:chgData name="Prabhat Suryakant" userId="7cdd8079-a1bc-4e63-adc0-c9976015adea" providerId="ADAL" clId="{A8B5878E-ED66-49E9-950E-15767C41ADA6}" dt="2022-03-22T06:52:48.751" v="12" actId="1036"/>
      <pc:docMkLst>
        <pc:docMk/>
      </pc:docMkLst>
      <pc:sldChg chg="modSp mod">
        <pc:chgData name="Prabhat Suryakant" userId="7cdd8079-a1bc-4e63-adc0-c9976015adea" providerId="ADAL" clId="{A8B5878E-ED66-49E9-950E-15767C41ADA6}" dt="2022-03-22T06:49:19.412" v="3" actId="20577"/>
        <pc:sldMkLst>
          <pc:docMk/>
          <pc:sldMk cId="0" sldId="258"/>
        </pc:sldMkLst>
        <pc:spChg chg="mod">
          <ac:chgData name="Prabhat Suryakant" userId="7cdd8079-a1bc-4e63-adc0-c9976015adea" providerId="ADAL" clId="{A8B5878E-ED66-49E9-950E-15767C41ADA6}" dt="2022-03-22T06:49:19.412" v="3" actId="20577"/>
          <ac:spMkLst>
            <pc:docMk/>
            <pc:sldMk cId="0" sldId="258"/>
            <ac:spMk id="468" creationId="{00000000-0000-0000-0000-000000000000}"/>
          </ac:spMkLst>
        </pc:spChg>
      </pc:sldChg>
      <pc:sldChg chg="modSp mod">
        <pc:chgData name="Prabhat Suryakant" userId="7cdd8079-a1bc-4e63-adc0-c9976015adea" providerId="ADAL" clId="{A8B5878E-ED66-49E9-950E-15767C41ADA6}" dt="2022-03-22T06:50:04.737" v="6" actId="115"/>
        <pc:sldMkLst>
          <pc:docMk/>
          <pc:sldMk cId="0" sldId="262"/>
        </pc:sldMkLst>
        <pc:spChg chg="mod">
          <ac:chgData name="Prabhat Suryakant" userId="7cdd8079-a1bc-4e63-adc0-c9976015adea" providerId="ADAL" clId="{A8B5878E-ED66-49E9-950E-15767C41ADA6}" dt="2022-03-22T06:50:04.737" v="6" actId="115"/>
          <ac:spMkLst>
            <pc:docMk/>
            <pc:sldMk cId="0" sldId="262"/>
            <ac:spMk id="529" creationId="{00000000-0000-0000-0000-000000000000}"/>
          </ac:spMkLst>
        </pc:spChg>
      </pc:sldChg>
      <pc:sldChg chg="modSp mod">
        <pc:chgData name="Prabhat Suryakant" userId="7cdd8079-a1bc-4e63-adc0-c9976015adea" providerId="ADAL" clId="{A8B5878E-ED66-49E9-950E-15767C41ADA6}" dt="2022-03-22T06:52:48.751" v="12" actId="1036"/>
        <pc:sldMkLst>
          <pc:docMk/>
          <pc:sldMk cId="0" sldId="265"/>
        </pc:sldMkLst>
        <pc:spChg chg="mod">
          <ac:chgData name="Prabhat Suryakant" userId="7cdd8079-a1bc-4e63-adc0-c9976015adea" providerId="ADAL" clId="{A8B5878E-ED66-49E9-950E-15767C41ADA6}" dt="2022-03-22T06:52:48.751" v="12" actId="1036"/>
          <ac:spMkLst>
            <pc:docMk/>
            <pc:sldMk cId="0" sldId="265"/>
            <ac:spMk id="56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en-IN" sz="2000" b="0" i="0" u="none" strike="noStrike">
                <a:solidFill>
                  <a:srgbClr val="000000"/>
                </a:solidFill>
                <a:latin typeface="Helvetica Neue"/>
              </a:rPr>
              <a:t>Business Growth</a:t>
            </a:r>
          </a:p>
        </c:rich>
      </c:tx>
      <c:layout>
        <c:manualLayout>
          <c:xMode val="edge"/>
          <c:yMode val="edge"/>
          <c:x val="0.426037"/>
          <c:y val="0"/>
          <c:w val="0.147926"/>
          <c:h val="7.5428099999999998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8460600000000001E-2"/>
          <c:y val="7.5428099999999998E-2"/>
          <c:w val="0.91144199999999997"/>
          <c:h val="0.8169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Loans </c:v>
                </c:pt>
              </c:strCache>
            </c:strRef>
          </c:tx>
          <c:spPr>
            <a:ln w="31750" cap="flat">
              <a:solidFill>
                <a:srgbClr val="087155"/>
              </a:solidFill>
              <a:prstDash val="solid"/>
              <a:miter lim="800000"/>
            </a:ln>
            <a:effectLst/>
          </c:spPr>
          <c:marker>
            <c:symbol val="circle"/>
            <c:size val="9"/>
            <c:spPr>
              <a:solidFill>
                <a:srgbClr val="087155"/>
              </a:solidFill>
              <a:ln w="6350" cap="flat">
                <a:solidFill>
                  <a:srgbClr val="087155"/>
                </a:solidFill>
                <a:prstDash val="solid"/>
                <a:miter lim="800000"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Q4 2018</c:v>
                </c:pt>
                <c:pt idx="1">
                  <c:v>Q1 2019</c:v>
                </c:pt>
                <c:pt idx="2">
                  <c:v> Q2 2019</c:v>
                </c:pt>
                <c:pt idx="3">
                  <c:v>Q3 2019</c:v>
                </c:pt>
                <c:pt idx="4">
                  <c:v>Q4 2019</c:v>
                </c:pt>
                <c:pt idx="5">
                  <c:v>Q1 2020</c:v>
                </c:pt>
                <c:pt idx="6">
                  <c:v> Q2 2020</c:v>
                </c:pt>
                <c:pt idx="7">
                  <c:v>Q3 2020</c:v>
                </c:pt>
                <c:pt idx="8">
                  <c:v>Q4 2020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2382</c:v>
                </c:pt>
                <c:pt idx="1">
                  <c:v>6527</c:v>
                </c:pt>
                <c:pt idx="2">
                  <c:v>15005</c:v>
                </c:pt>
                <c:pt idx="3">
                  <c:v>27500</c:v>
                </c:pt>
                <c:pt idx="4">
                  <c:v>35460</c:v>
                </c:pt>
                <c:pt idx="5">
                  <c:v>41080</c:v>
                </c:pt>
                <c:pt idx="6">
                  <c:v>44098</c:v>
                </c:pt>
                <c:pt idx="7">
                  <c:v>49080</c:v>
                </c:pt>
                <c:pt idx="8">
                  <c:v>53075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109-440F-9AF6-DF443817A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0C599E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16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lang="en-IN" sz="1600" b="0" i="0" u="none" strike="noStrike">
                    <a:solidFill>
                      <a:srgbClr val="000000"/>
                    </a:solidFill>
                    <a:latin typeface="Helvetica Neue"/>
                  </a:rPr>
                  <a:t>Period 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midCat"/>
        <c:majorUnit val="15000"/>
        <c:minorUnit val="7500"/>
      </c:valAx>
      <c:spPr>
        <a:noFill/>
        <a:ln w="12700" cap="flat">
          <a:solidFill>
            <a:srgbClr val="000000"/>
          </a:solidFill>
          <a:prstDash val="solid"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cdffd39c6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dcdffd39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7c65907ca_0_3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4" name="Google Shape;584;ge7c65907ca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e7c65907ca_0_3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3" name="Google Shape;613;ge7c65907ca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e7c65907ca_0_4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0" name="Google Shape;610;ge7c65907ca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e7c65907ca_0_4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</a:t>
            </a:r>
            <a:endParaRPr dirty="0"/>
          </a:p>
        </p:txBody>
      </p:sp>
      <p:sp>
        <p:nvSpPr>
          <p:cNvPr id="620" name="Google Shape;620;ge7c65907ca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e7c65907ca_0_4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7" name="Google Shape;627;ge7c65907ca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e7c65907ca_0_4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4" name="Google Shape;634;ge7c65907ca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e7c65907ca_0_4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ge7c65907ca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7c65907ca_0_4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9" name="Google Shape;649;ge7c65907ca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e7c65907ca_0_4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8" name="Google Shape;678;ge7c65907ca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cdffd39c6_0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gdcdffd39c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7b0ed52b3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e7b0ed52b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7b0ed52b3_0_1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1" name="Google Shape;471;ge7b0ed52b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ed457017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ged45701791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ed45701791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ged4570179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e90eb30f5d_0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4" name="Google Shape;554;ge90eb30f5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e7c65907ca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0" name="Google Shape;560;ge7c65907c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7c65907c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0" name="Google Shape;570;ge7c65907ca_0_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2"/>
          <p:cNvSpPr>
            <a:spLocks noGrp="1"/>
          </p:cNvSpPr>
          <p:nvPr>
            <p:ph type="pic" idx="2"/>
          </p:nvPr>
        </p:nvSpPr>
        <p:spPr>
          <a:xfrm>
            <a:off x="14477602" y="1905000"/>
            <a:ext cx="8001300" cy="105411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11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">
  <p:cSld name="015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6"/>
          <p:cNvSpPr>
            <a:spLocks noGrp="1"/>
          </p:cNvSpPr>
          <p:nvPr>
            <p:ph type="pic" idx="2"/>
          </p:nvPr>
        </p:nvSpPr>
        <p:spPr>
          <a:xfrm>
            <a:off x="-9525000" y="1905000"/>
            <a:ext cx="19050000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2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1">
  <p:cSld name="02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3"/>
          <p:cNvSpPr>
            <a:spLocks noGrp="1"/>
          </p:cNvSpPr>
          <p:nvPr>
            <p:ph type="pic" idx="2"/>
          </p:nvPr>
        </p:nvSpPr>
        <p:spPr>
          <a:xfrm flipH="1">
            <a:off x="9964171" y="2116788"/>
            <a:ext cx="4468902" cy="9537700"/>
          </a:xfrm>
          <a:prstGeom prst="roundRect">
            <a:avLst>
              <a:gd name="adj" fmla="val 12018"/>
            </a:avLst>
          </a:prstGeom>
          <a:noFill/>
          <a:ln>
            <a:noFill/>
          </a:ln>
        </p:spPr>
      </p:sp>
      <p:sp>
        <p:nvSpPr>
          <p:cNvPr id="42" name="Google Shape;42;p13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3">
  <p:cSld name="023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5"/>
          <p:cNvSpPr>
            <a:spLocks noGrp="1"/>
          </p:cNvSpPr>
          <p:nvPr>
            <p:ph type="pic" idx="2"/>
          </p:nvPr>
        </p:nvSpPr>
        <p:spPr>
          <a:xfrm>
            <a:off x="8452120" y="1905000"/>
            <a:ext cx="5588001" cy="990585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3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7">
  <p:cSld name="037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9"/>
          <p:cNvSpPr>
            <a:spLocks noGrp="1"/>
          </p:cNvSpPr>
          <p:nvPr>
            <p:ph type="pic" idx="2"/>
          </p:nvPr>
        </p:nvSpPr>
        <p:spPr>
          <a:xfrm>
            <a:off x="0" y="0"/>
            <a:ext cx="8382858" cy="13716002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14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0">
  <p:cSld name="070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7">
  <p:cSld name="027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9"/>
          <p:cNvSpPr>
            <a:spLocks noGrp="1"/>
          </p:cNvSpPr>
          <p:nvPr>
            <p:ph type="pic" idx="2"/>
          </p:nvPr>
        </p:nvSpPr>
        <p:spPr>
          <a:xfrm>
            <a:off x="9398000" y="0"/>
            <a:ext cx="13080950" cy="4622906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3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3">
  <p:cSld name="033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5"/>
          <p:cNvSpPr>
            <a:spLocks noGrp="1"/>
          </p:cNvSpPr>
          <p:nvPr>
            <p:ph type="pic" idx="2"/>
          </p:nvPr>
        </p:nvSpPr>
        <p:spPr>
          <a:xfrm>
            <a:off x="1914328" y="1905000"/>
            <a:ext cx="4445001" cy="44450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45"/>
          <p:cNvSpPr>
            <a:spLocks noGrp="1"/>
          </p:cNvSpPr>
          <p:nvPr>
            <p:ph type="pic" idx="3"/>
          </p:nvPr>
        </p:nvSpPr>
        <p:spPr>
          <a:xfrm>
            <a:off x="18043328" y="1905000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45"/>
          <p:cNvSpPr>
            <a:spLocks noGrp="1"/>
          </p:cNvSpPr>
          <p:nvPr>
            <p:ph type="pic" idx="4"/>
          </p:nvPr>
        </p:nvSpPr>
        <p:spPr>
          <a:xfrm>
            <a:off x="7290661" y="1905000"/>
            <a:ext cx="4445001" cy="4445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45"/>
          <p:cNvSpPr>
            <a:spLocks noGrp="1"/>
          </p:cNvSpPr>
          <p:nvPr>
            <p:ph type="pic" idx="5"/>
          </p:nvPr>
        </p:nvSpPr>
        <p:spPr>
          <a:xfrm>
            <a:off x="12666994" y="1905000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4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5">
  <p:cSld name="035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7"/>
          <p:cNvSpPr>
            <a:spLocks noGrp="1"/>
          </p:cNvSpPr>
          <p:nvPr>
            <p:ph type="pic" idx="2"/>
          </p:nvPr>
        </p:nvSpPr>
        <p:spPr>
          <a:xfrm>
            <a:off x="1904999" y="6731000"/>
            <a:ext cx="4445002" cy="57150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47"/>
          <p:cNvSpPr>
            <a:spLocks noGrp="1"/>
          </p:cNvSpPr>
          <p:nvPr>
            <p:ph type="pic" idx="3"/>
          </p:nvPr>
        </p:nvSpPr>
        <p:spPr>
          <a:xfrm>
            <a:off x="18034000" y="6731000"/>
            <a:ext cx="4445001" cy="5714902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7"/>
          <p:cNvSpPr>
            <a:spLocks noGrp="1"/>
          </p:cNvSpPr>
          <p:nvPr>
            <p:ph type="pic" idx="4"/>
          </p:nvPr>
        </p:nvSpPr>
        <p:spPr>
          <a:xfrm>
            <a:off x="7281332" y="6731000"/>
            <a:ext cx="4445002" cy="571490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7"/>
          <p:cNvSpPr>
            <a:spLocks noGrp="1"/>
          </p:cNvSpPr>
          <p:nvPr>
            <p:ph type="pic" idx="5"/>
          </p:nvPr>
        </p:nvSpPr>
        <p:spPr>
          <a:xfrm>
            <a:off x="12657666" y="6731000"/>
            <a:ext cx="4445001" cy="5714902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4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6">
  <p:cSld name="036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8"/>
          <p:cNvSpPr>
            <a:spLocks noGrp="1"/>
          </p:cNvSpPr>
          <p:nvPr>
            <p:ph type="pic" idx="2"/>
          </p:nvPr>
        </p:nvSpPr>
        <p:spPr>
          <a:xfrm>
            <a:off x="12653002" y="6095999"/>
            <a:ext cx="4445002" cy="571500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8"/>
          <p:cNvSpPr>
            <a:spLocks noGrp="1"/>
          </p:cNvSpPr>
          <p:nvPr>
            <p:ph type="pic" idx="3"/>
          </p:nvPr>
        </p:nvSpPr>
        <p:spPr>
          <a:xfrm>
            <a:off x="18029334" y="6096000"/>
            <a:ext cx="4445001" cy="5714902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4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5">
  <p:cSld name="045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7"/>
          <p:cNvSpPr>
            <a:spLocks noGrp="1"/>
          </p:cNvSpPr>
          <p:nvPr>
            <p:ph type="pic" idx="2"/>
          </p:nvPr>
        </p:nvSpPr>
        <p:spPr>
          <a:xfrm>
            <a:off x="9730638" y="1919684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57"/>
          <p:cNvSpPr>
            <a:spLocks noGrp="1"/>
          </p:cNvSpPr>
          <p:nvPr>
            <p:ph type="pic" idx="3"/>
          </p:nvPr>
        </p:nvSpPr>
        <p:spPr>
          <a:xfrm>
            <a:off x="1909877" y="6994524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57"/>
          <p:cNvSpPr>
            <a:spLocks noGrp="1"/>
          </p:cNvSpPr>
          <p:nvPr>
            <p:ph type="pic" idx="4"/>
          </p:nvPr>
        </p:nvSpPr>
        <p:spPr>
          <a:xfrm>
            <a:off x="16230600" y="1919684"/>
            <a:ext cx="62484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5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">
  <p:cSld name="003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14"/>
          <p:cNvSpPr>
            <a:spLocks noGrp="1"/>
          </p:cNvSpPr>
          <p:nvPr>
            <p:ph type="pic" idx="2"/>
          </p:nvPr>
        </p:nvSpPr>
        <p:spPr>
          <a:xfrm>
            <a:off x="1905000" y="6540500"/>
            <a:ext cx="9397372" cy="7175424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11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6">
  <p:cSld name="046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8"/>
          <p:cNvSpPr>
            <a:spLocks noGrp="1"/>
          </p:cNvSpPr>
          <p:nvPr>
            <p:ph type="pic" idx="2"/>
          </p:nvPr>
        </p:nvSpPr>
        <p:spPr>
          <a:xfrm flipH="1">
            <a:off x="14764152" y="2258869"/>
            <a:ext cx="7333003" cy="15650373"/>
          </a:xfrm>
          <a:prstGeom prst="roundRect">
            <a:avLst>
              <a:gd name="adj" fmla="val 12018"/>
            </a:avLst>
          </a:prstGeom>
          <a:noFill/>
          <a:ln>
            <a:noFill/>
          </a:ln>
        </p:spPr>
      </p:sp>
      <p:sp>
        <p:nvSpPr>
          <p:cNvPr id="77" name="Google Shape;77;p15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7">
  <p:cSld name="047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9"/>
          <p:cNvSpPr>
            <a:spLocks noGrp="1"/>
          </p:cNvSpPr>
          <p:nvPr>
            <p:ph type="pic" idx="2"/>
          </p:nvPr>
        </p:nvSpPr>
        <p:spPr>
          <a:xfrm>
            <a:off x="1905000" y="1912289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59"/>
          <p:cNvSpPr>
            <a:spLocks noGrp="1"/>
          </p:cNvSpPr>
          <p:nvPr>
            <p:ph type="pic" idx="3"/>
          </p:nvPr>
        </p:nvSpPr>
        <p:spPr>
          <a:xfrm>
            <a:off x="84074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59"/>
          <p:cNvSpPr>
            <a:spLocks noGrp="1"/>
          </p:cNvSpPr>
          <p:nvPr>
            <p:ph type="pic" idx="4"/>
          </p:nvPr>
        </p:nvSpPr>
        <p:spPr>
          <a:xfrm>
            <a:off x="8407400" y="6994525"/>
            <a:ext cx="14071454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5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8">
  <p:cSld name="048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0"/>
          <p:cNvSpPr>
            <a:spLocks noGrp="1"/>
          </p:cNvSpPr>
          <p:nvPr>
            <p:ph type="pic" idx="2"/>
          </p:nvPr>
        </p:nvSpPr>
        <p:spPr>
          <a:xfrm>
            <a:off x="9728200" y="1905000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60"/>
          <p:cNvSpPr>
            <a:spLocks noGrp="1"/>
          </p:cNvSpPr>
          <p:nvPr>
            <p:ph type="pic" idx="3"/>
          </p:nvPr>
        </p:nvSpPr>
        <p:spPr>
          <a:xfrm>
            <a:off x="19050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60"/>
          <p:cNvSpPr>
            <a:spLocks noGrp="1"/>
          </p:cNvSpPr>
          <p:nvPr>
            <p:ph type="pic" idx="4"/>
          </p:nvPr>
        </p:nvSpPr>
        <p:spPr>
          <a:xfrm>
            <a:off x="16230600" y="1919684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6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9">
  <p:cSld name="049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1"/>
          <p:cNvSpPr>
            <a:spLocks noGrp="1"/>
          </p:cNvSpPr>
          <p:nvPr>
            <p:ph type="pic" idx="2"/>
          </p:nvPr>
        </p:nvSpPr>
        <p:spPr>
          <a:xfrm>
            <a:off x="1905000" y="1912289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61"/>
          <p:cNvSpPr>
            <a:spLocks noGrp="1"/>
          </p:cNvSpPr>
          <p:nvPr>
            <p:ph type="pic" idx="3"/>
          </p:nvPr>
        </p:nvSpPr>
        <p:spPr>
          <a:xfrm>
            <a:off x="84074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61"/>
          <p:cNvSpPr>
            <a:spLocks noGrp="1"/>
          </p:cNvSpPr>
          <p:nvPr>
            <p:ph type="pic" idx="4"/>
          </p:nvPr>
        </p:nvSpPr>
        <p:spPr>
          <a:xfrm>
            <a:off x="8407400" y="6994525"/>
            <a:ext cx="14071454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6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0">
  <p:cSld name="050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2"/>
          <p:cNvSpPr>
            <a:spLocks noGrp="1"/>
          </p:cNvSpPr>
          <p:nvPr>
            <p:ph type="pic" idx="2"/>
          </p:nvPr>
        </p:nvSpPr>
        <p:spPr>
          <a:xfrm>
            <a:off x="9730638" y="1919684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62"/>
          <p:cNvSpPr>
            <a:spLocks noGrp="1"/>
          </p:cNvSpPr>
          <p:nvPr>
            <p:ph type="pic" idx="3"/>
          </p:nvPr>
        </p:nvSpPr>
        <p:spPr>
          <a:xfrm>
            <a:off x="1980216" y="1919684"/>
            <a:ext cx="7569250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62"/>
          <p:cNvSpPr>
            <a:spLocks noGrp="1"/>
          </p:cNvSpPr>
          <p:nvPr>
            <p:ph type="pic" idx="4"/>
          </p:nvPr>
        </p:nvSpPr>
        <p:spPr>
          <a:xfrm>
            <a:off x="16230600" y="1919684"/>
            <a:ext cx="62484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62"/>
          <p:cNvSpPr>
            <a:spLocks noGrp="1"/>
          </p:cNvSpPr>
          <p:nvPr>
            <p:ph type="pic" idx="5"/>
          </p:nvPr>
        </p:nvSpPr>
        <p:spPr>
          <a:xfrm>
            <a:off x="16230600" y="6994525"/>
            <a:ext cx="62484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6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6">
  <p:cSld name="056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8"/>
          <p:cNvSpPr>
            <a:spLocks noGrp="1"/>
          </p:cNvSpPr>
          <p:nvPr>
            <p:ph type="pic" idx="2"/>
          </p:nvPr>
        </p:nvSpPr>
        <p:spPr>
          <a:xfrm>
            <a:off x="12511822" y="5461000"/>
            <a:ext cx="9967189" cy="6349901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6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7">
  <p:cSld name="057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9"/>
          <p:cNvSpPr>
            <a:spLocks noGrp="1"/>
          </p:cNvSpPr>
          <p:nvPr>
            <p:ph type="pic" idx="2"/>
          </p:nvPr>
        </p:nvSpPr>
        <p:spPr>
          <a:xfrm>
            <a:off x="9398000" y="1905000"/>
            <a:ext cx="13080937" cy="2717799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6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8">
  <p:cSld name="058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0"/>
          <p:cNvSpPr>
            <a:spLocks noGrp="1"/>
          </p:cNvSpPr>
          <p:nvPr>
            <p:ph type="pic" idx="2"/>
          </p:nvPr>
        </p:nvSpPr>
        <p:spPr>
          <a:xfrm>
            <a:off x="0" y="0"/>
            <a:ext cx="8242300" cy="13716002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7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9">
  <p:cSld name="059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1"/>
          <p:cNvSpPr>
            <a:spLocks noGrp="1"/>
          </p:cNvSpPr>
          <p:nvPr>
            <p:ph type="pic" idx="2"/>
          </p:nvPr>
        </p:nvSpPr>
        <p:spPr>
          <a:xfrm flipH="1">
            <a:off x="12590661" y="4976668"/>
            <a:ext cx="7333003" cy="15650373"/>
          </a:xfrm>
          <a:prstGeom prst="roundRect">
            <a:avLst>
              <a:gd name="adj" fmla="val 12018"/>
            </a:avLst>
          </a:prstGeom>
          <a:noFill/>
          <a:ln>
            <a:noFill/>
          </a:ln>
        </p:spPr>
      </p:sp>
      <p:sp>
        <p:nvSpPr>
          <p:cNvPr id="110" name="Google Shape;110;p17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0">
  <p:cSld name="060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2"/>
          <p:cNvSpPr>
            <a:spLocks noGrp="1"/>
          </p:cNvSpPr>
          <p:nvPr>
            <p:ph type="pic" idx="2"/>
          </p:nvPr>
        </p:nvSpPr>
        <p:spPr>
          <a:xfrm>
            <a:off x="0" y="4622800"/>
            <a:ext cx="5468877" cy="90932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7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5">
  <p:cSld name="065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7"/>
          <p:cNvSpPr>
            <a:spLocks noGrp="1"/>
          </p:cNvSpPr>
          <p:nvPr>
            <p:ph type="pic" idx="2"/>
          </p:nvPr>
        </p:nvSpPr>
        <p:spPr>
          <a:xfrm>
            <a:off x="2420566" y="5660144"/>
            <a:ext cx="7501344" cy="9959771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17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1">
  <p:cSld name="06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3"/>
          <p:cNvSpPr>
            <a:spLocks noGrp="1"/>
          </p:cNvSpPr>
          <p:nvPr>
            <p:ph type="pic" idx="2"/>
          </p:nvPr>
        </p:nvSpPr>
        <p:spPr>
          <a:xfrm>
            <a:off x="1904900" y="4622800"/>
            <a:ext cx="10795100" cy="90932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7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3">
  <p:cSld name="06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5"/>
          <p:cNvSpPr>
            <a:spLocks noGrp="1"/>
          </p:cNvSpPr>
          <p:nvPr>
            <p:ph type="pic" idx="2"/>
          </p:nvPr>
        </p:nvSpPr>
        <p:spPr>
          <a:xfrm>
            <a:off x="2479449" y="6391219"/>
            <a:ext cx="13032289" cy="8220925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7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7">
  <p:cSld name="067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9"/>
          <p:cNvSpPr>
            <a:spLocks noGrp="1"/>
          </p:cNvSpPr>
          <p:nvPr>
            <p:ph type="pic" idx="2"/>
          </p:nvPr>
        </p:nvSpPr>
        <p:spPr>
          <a:xfrm>
            <a:off x="14935198" y="1905000"/>
            <a:ext cx="7543802" cy="9905849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7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">
  <p:cSld name="00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3"/>
          <p:cNvSpPr>
            <a:spLocks noGrp="1"/>
          </p:cNvSpPr>
          <p:nvPr>
            <p:ph type="pic" idx="2"/>
          </p:nvPr>
        </p:nvSpPr>
        <p:spPr>
          <a:xfrm>
            <a:off x="9347199" y="1905000"/>
            <a:ext cx="6248452" cy="9906106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13"/>
          <p:cNvSpPr>
            <a:spLocks noGrp="1"/>
          </p:cNvSpPr>
          <p:nvPr>
            <p:ph type="pic" idx="3"/>
          </p:nvPr>
        </p:nvSpPr>
        <p:spPr>
          <a:xfrm>
            <a:off x="16230600" y="1919684"/>
            <a:ext cx="62484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11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">
  <p:cSld name="00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5"/>
          <p:cNvSpPr>
            <a:spLocks noGrp="1"/>
          </p:cNvSpPr>
          <p:nvPr>
            <p:ph type="pic" idx="2"/>
          </p:nvPr>
        </p:nvSpPr>
        <p:spPr>
          <a:xfrm>
            <a:off x="16230600" y="1905000"/>
            <a:ext cx="62484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115"/>
          <p:cNvSpPr>
            <a:spLocks noGrp="1"/>
          </p:cNvSpPr>
          <p:nvPr>
            <p:ph type="pic" idx="3"/>
          </p:nvPr>
        </p:nvSpPr>
        <p:spPr>
          <a:xfrm>
            <a:off x="9347200" y="1905000"/>
            <a:ext cx="62484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1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">
  <p:cSld name="005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6"/>
          <p:cNvSpPr>
            <a:spLocks noGrp="1"/>
          </p:cNvSpPr>
          <p:nvPr>
            <p:ph type="pic" idx="2"/>
          </p:nvPr>
        </p:nvSpPr>
        <p:spPr>
          <a:xfrm>
            <a:off x="9347199" y="1905000"/>
            <a:ext cx="6248452" cy="9906106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11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">
  <p:cSld name="007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8"/>
          <p:cNvSpPr>
            <a:spLocks noGrp="1"/>
          </p:cNvSpPr>
          <p:nvPr>
            <p:ph type="pic" idx="2"/>
          </p:nvPr>
        </p:nvSpPr>
        <p:spPr>
          <a:xfrm>
            <a:off x="8168589" y="0"/>
            <a:ext cx="5481522" cy="685809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118"/>
          <p:cNvSpPr>
            <a:spLocks noGrp="1"/>
          </p:cNvSpPr>
          <p:nvPr>
            <p:ph type="pic" idx="3"/>
          </p:nvPr>
        </p:nvSpPr>
        <p:spPr>
          <a:xfrm>
            <a:off x="8168589" y="6858000"/>
            <a:ext cx="5481522" cy="685809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11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">
  <p:cSld name="008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9"/>
          <p:cNvSpPr>
            <a:spLocks noGrp="1"/>
          </p:cNvSpPr>
          <p:nvPr>
            <p:ph type="pic" idx="2"/>
          </p:nvPr>
        </p:nvSpPr>
        <p:spPr>
          <a:xfrm>
            <a:off x="9067799" y="3810000"/>
            <a:ext cx="6248452" cy="9906106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19"/>
          <p:cNvSpPr>
            <a:spLocks noGrp="1"/>
          </p:cNvSpPr>
          <p:nvPr>
            <p:ph type="pic" idx="3"/>
          </p:nvPr>
        </p:nvSpPr>
        <p:spPr>
          <a:xfrm>
            <a:off x="16230598" y="0"/>
            <a:ext cx="6248452" cy="9906106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1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">
  <p:cSld name="009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0"/>
          <p:cNvSpPr>
            <a:spLocks noGrp="1"/>
          </p:cNvSpPr>
          <p:nvPr>
            <p:ph type="pic" idx="2"/>
          </p:nvPr>
        </p:nvSpPr>
        <p:spPr>
          <a:xfrm>
            <a:off x="1904999" y="8899525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120"/>
          <p:cNvSpPr>
            <a:spLocks noGrp="1"/>
          </p:cNvSpPr>
          <p:nvPr>
            <p:ph type="pic" idx="3"/>
          </p:nvPr>
        </p:nvSpPr>
        <p:spPr>
          <a:xfrm>
            <a:off x="9067799" y="8899525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120"/>
          <p:cNvSpPr>
            <a:spLocks noGrp="1"/>
          </p:cNvSpPr>
          <p:nvPr>
            <p:ph type="pic" idx="4"/>
          </p:nvPr>
        </p:nvSpPr>
        <p:spPr>
          <a:xfrm>
            <a:off x="16230600" y="8899525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12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">
  <p:cSld name="010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1"/>
          <p:cNvSpPr>
            <a:spLocks noGrp="1"/>
          </p:cNvSpPr>
          <p:nvPr>
            <p:ph type="pic" idx="2"/>
          </p:nvPr>
        </p:nvSpPr>
        <p:spPr>
          <a:xfrm>
            <a:off x="7302449" y="0"/>
            <a:ext cx="4495839" cy="9359899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2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">
  <p:cSld name="01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3"/>
          <p:cNvSpPr>
            <a:spLocks noGrp="1"/>
          </p:cNvSpPr>
          <p:nvPr>
            <p:ph type="pic" idx="2"/>
          </p:nvPr>
        </p:nvSpPr>
        <p:spPr>
          <a:xfrm>
            <a:off x="0" y="0"/>
            <a:ext cx="6095902" cy="13715851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12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">
  <p:cSld name="01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2"/>
          <p:cNvSpPr>
            <a:spLocks noGrp="1"/>
          </p:cNvSpPr>
          <p:nvPr>
            <p:ph type="pic" idx="2"/>
          </p:nvPr>
        </p:nvSpPr>
        <p:spPr>
          <a:xfrm>
            <a:off x="14249400" y="1905000"/>
            <a:ext cx="8229699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12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">
  <p:cSld name="01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4"/>
          <p:cNvSpPr>
            <a:spLocks noGrp="1"/>
          </p:cNvSpPr>
          <p:nvPr>
            <p:ph type="pic" idx="2"/>
          </p:nvPr>
        </p:nvSpPr>
        <p:spPr>
          <a:xfrm>
            <a:off x="0" y="0"/>
            <a:ext cx="14727023" cy="685809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124"/>
          <p:cNvSpPr>
            <a:spLocks noGrp="1"/>
          </p:cNvSpPr>
          <p:nvPr>
            <p:ph type="pic" idx="3"/>
          </p:nvPr>
        </p:nvSpPr>
        <p:spPr>
          <a:xfrm>
            <a:off x="0" y="6858000"/>
            <a:ext cx="14727221" cy="685809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12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">
  <p:cSld name="01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5"/>
          <p:cNvSpPr>
            <a:spLocks noGrp="1"/>
          </p:cNvSpPr>
          <p:nvPr>
            <p:ph type="pic" idx="2"/>
          </p:nvPr>
        </p:nvSpPr>
        <p:spPr>
          <a:xfrm>
            <a:off x="14859000" y="1905000"/>
            <a:ext cx="19050000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12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">
  <p:cSld name="016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7"/>
          <p:cNvSpPr>
            <a:spLocks noGrp="1"/>
          </p:cNvSpPr>
          <p:nvPr>
            <p:ph type="pic" idx="2"/>
          </p:nvPr>
        </p:nvSpPr>
        <p:spPr>
          <a:xfrm>
            <a:off x="16256000" y="-1"/>
            <a:ext cx="8128000" cy="13716107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12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">
  <p:cSld name="017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8"/>
          <p:cNvSpPr>
            <a:spLocks noGrp="1"/>
          </p:cNvSpPr>
          <p:nvPr>
            <p:ph type="pic" idx="2"/>
          </p:nvPr>
        </p:nvSpPr>
        <p:spPr>
          <a:xfrm>
            <a:off x="16230598" y="1905000"/>
            <a:ext cx="6248452" cy="9906106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128"/>
          <p:cNvSpPr>
            <a:spLocks noGrp="1"/>
          </p:cNvSpPr>
          <p:nvPr>
            <p:ph type="pic" idx="3"/>
          </p:nvPr>
        </p:nvSpPr>
        <p:spPr>
          <a:xfrm>
            <a:off x="9067799" y="0"/>
            <a:ext cx="6248452" cy="7874084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12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">
  <p:cSld name="018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9"/>
          <p:cNvSpPr>
            <a:spLocks noGrp="1"/>
          </p:cNvSpPr>
          <p:nvPr>
            <p:ph type="pic" idx="2"/>
          </p:nvPr>
        </p:nvSpPr>
        <p:spPr>
          <a:xfrm>
            <a:off x="14706995" y="6197600"/>
            <a:ext cx="7772201" cy="7518499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12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9">
  <p:cSld name="019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0"/>
          <p:cNvSpPr>
            <a:spLocks noGrp="1"/>
          </p:cNvSpPr>
          <p:nvPr>
            <p:ph type="pic" idx="2"/>
          </p:nvPr>
        </p:nvSpPr>
        <p:spPr>
          <a:xfrm>
            <a:off x="7962776" y="1905000"/>
            <a:ext cx="6248452" cy="9906106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13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2">
  <p:cSld name="022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4"/>
          <p:cNvSpPr>
            <a:spLocks noGrp="1"/>
          </p:cNvSpPr>
          <p:nvPr>
            <p:ph type="pic" idx="2"/>
          </p:nvPr>
        </p:nvSpPr>
        <p:spPr>
          <a:xfrm>
            <a:off x="12826999" y="1908175"/>
            <a:ext cx="9652083" cy="9899806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134"/>
          <p:cNvSpPr>
            <a:spLocks noGrp="1"/>
          </p:cNvSpPr>
          <p:nvPr>
            <p:ph type="pic" idx="3"/>
          </p:nvPr>
        </p:nvSpPr>
        <p:spPr>
          <a:xfrm>
            <a:off x="1905099" y="1905000"/>
            <a:ext cx="9652083" cy="9899806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13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4">
  <p:cSld name="024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6"/>
          <p:cNvSpPr>
            <a:spLocks noGrp="1"/>
          </p:cNvSpPr>
          <p:nvPr>
            <p:ph type="pic" idx="2"/>
          </p:nvPr>
        </p:nvSpPr>
        <p:spPr>
          <a:xfrm>
            <a:off x="12954000" y="4622800"/>
            <a:ext cx="11430000" cy="90932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13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5">
  <p:cSld name="025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7"/>
          <p:cNvSpPr>
            <a:spLocks noGrp="1"/>
          </p:cNvSpPr>
          <p:nvPr>
            <p:ph type="pic" idx="2"/>
          </p:nvPr>
        </p:nvSpPr>
        <p:spPr>
          <a:xfrm>
            <a:off x="16230600" y="7874000"/>
            <a:ext cx="6248452" cy="5841864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137"/>
          <p:cNvSpPr>
            <a:spLocks noGrp="1"/>
          </p:cNvSpPr>
          <p:nvPr>
            <p:ph type="pic" idx="3"/>
          </p:nvPr>
        </p:nvSpPr>
        <p:spPr>
          <a:xfrm>
            <a:off x="16230600" y="0"/>
            <a:ext cx="6248452" cy="7239077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13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0">
  <p:cSld name="020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1"/>
          <p:cNvSpPr>
            <a:spLocks noGrp="1"/>
          </p:cNvSpPr>
          <p:nvPr>
            <p:ph type="pic" idx="2"/>
          </p:nvPr>
        </p:nvSpPr>
        <p:spPr>
          <a:xfrm>
            <a:off x="16637000" y="0"/>
            <a:ext cx="5841999" cy="78741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3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6">
  <p:cSld name="026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8"/>
          <p:cNvSpPr>
            <a:spLocks noGrp="1"/>
          </p:cNvSpPr>
          <p:nvPr>
            <p:ph type="pic" idx="2"/>
          </p:nvPr>
        </p:nvSpPr>
        <p:spPr>
          <a:xfrm>
            <a:off x="21335998" y="0"/>
            <a:ext cx="3048098" cy="137161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13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8">
  <p:cSld name="028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0"/>
          <p:cNvSpPr>
            <a:spLocks noGrp="1"/>
          </p:cNvSpPr>
          <p:nvPr>
            <p:ph type="pic" idx="2"/>
          </p:nvPr>
        </p:nvSpPr>
        <p:spPr>
          <a:xfrm>
            <a:off x="14355763" y="0"/>
            <a:ext cx="10028122" cy="685809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140"/>
          <p:cNvSpPr>
            <a:spLocks noGrp="1"/>
          </p:cNvSpPr>
          <p:nvPr>
            <p:ph type="pic" idx="3"/>
          </p:nvPr>
        </p:nvSpPr>
        <p:spPr>
          <a:xfrm>
            <a:off x="14355763" y="6858000"/>
            <a:ext cx="10028122" cy="685809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4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9">
  <p:cSld name="029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1"/>
          <p:cNvSpPr>
            <a:spLocks noGrp="1"/>
          </p:cNvSpPr>
          <p:nvPr>
            <p:ph type="pic" idx="2"/>
          </p:nvPr>
        </p:nvSpPr>
        <p:spPr>
          <a:xfrm>
            <a:off x="16230600" y="1905000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141"/>
          <p:cNvSpPr>
            <a:spLocks noGrp="1"/>
          </p:cNvSpPr>
          <p:nvPr>
            <p:ph type="pic" idx="3"/>
          </p:nvPr>
        </p:nvSpPr>
        <p:spPr>
          <a:xfrm>
            <a:off x="84074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41"/>
          <p:cNvSpPr>
            <a:spLocks noGrp="1"/>
          </p:cNvSpPr>
          <p:nvPr>
            <p:ph type="pic" idx="4"/>
          </p:nvPr>
        </p:nvSpPr>
        <p:spPr>
          <a:xfrm>
            <a:off x="1905000" y="6994525"/>
            <a:ext cx="14071454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4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0">
  <p:cSld name="030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2"/>
          <p:cNvSpPr>
            <a:spLocks noGrp="1"/>
          </p:cNvSpPr>
          <p:nvPr>
            <p:ph type="pic" idx="2"/>
          </p:nvPr>
        </p:nvSpPr>
        <p:spPr>
          <a:xfrm>
            <a:off x="5994398" y="4622800"/>
            <a:ext cx="6248452" cy="9093297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14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1">
  <p:cSld name="03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3"/>
          <p:cNvSpPr>
            <a:spLocks noGrp="1"/>
          </p:cNvSpPr>
          <p:nvPr>
            <p:ph type="pic" idx="2"/>
          </p:nvPr>
        </p:nvSpPr>
        <p:spPr>
          <a:xfrm>
            <a:off x="12954000" y="0"/>
            <a:ext cx="11430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14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2">
  <p:cSld name="03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4"/>
          <p:cNvSpPr>
            <a:spLocks noGrp="1"/>
          </p:cNvSpPr>
          <p:nvPr>
            <p:ph type="pic" idx="2"/>
          </p:nvPr>
        </p:nvSpPr>
        <p:spPr>
          <a:xfrm>
            <a:off x="1905000" y="4622800"/>
            <a:ext cx="6648280" cy="9093212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14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4">
  <p:cSld name="034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6"/>
          <p:cNvSpPr>
            <a:spLocks noGrp="1"/>
          </p:cNvSpPr>
          <p:nvPr>
            <p:ph type="pic" idx="2"/>
          </p:nvPr>
        </p:nvSpPr>
        <p:spPr>
          <a:xfrm>
            <a:off x="12192000" y="1904999"/>
            <a:ext cx="2773681" cy="2773681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146"/>
          <p:cNvSpPr>
            <a:spLocks noGrp="1"/>
          </p:cNvSpPr>
          <p:nvPr>
            <p:ph type="pic" idx="3"/>
          </p:nvPr>
        </p:nvSpPr>
        <p:spPr>
          <a:xfrm>
            <a:off x="12192000" y="5471159"/>
            <a:ext cx="2773681" cy="2773681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146"/>
          <p:cNvSpPr>
            <a:spLocks noGrp="1"/>
          </p:cNvSpPr>
          <p:nvPr>
            <p:ph type="pic" idx="4"/>
          </p:nvPr>
        </p:nvSpPr>
        <p:spPr>
          <a:xfrm>
            <a:off x="12192000" y="9037319"/>
            <a:ext cx="2773681" cy="2773681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14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8">
  <p:cSld name="038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0"/>
          <p:cNvSpPr>
            <a:spLocks noGrp="1"/>
          </p:cNvSpPr>
          <p:nvPr>
            <p:ph type="pic" idx="2"/>
          </p:nvPr>
        </p:nvSpPr>
        <p:spPr>
          <a:xfrm>
            <a:off x="16763998" y="1905000"/>
            <a:ext cx="5715001" cy="9906002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15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9">
  <p:cSld name="039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1"/>
          <p:cNvSpPr>
            <a:spLocks noGrp="1"/>
          </p:cNvSpPr>
          <p:nvPr>
            <p:ph type="pic" idx="2"/>
          </p:nvPr>
        </p:nvSpPr>
        <p:spPr>
          <a:xfrm>
            <a:off x="7445124" y="0"/>
            <a:ext cx="8382858" cy="13716002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15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0">
  <p:cSld name="040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2"/>
          <p:cNvSpPr>
            <a:spLocks noGrp="1"/>
          </p:cNvSpPr>
          <p:nvPr>
            <p:ph type="pic" idx="2"/>
          </p:nvPr>
        </p:nvSpPr>
        <p:spPr>
          <a:xfrm>
            <a:off x="1904999" y="1905000"/>
            <a:ext cx="20573902" cy="990585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15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">
  <p:cSld name="006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7"/>
          <p:cNvSpPr>
            <a:spLocks noGrp="1"/>
          </p:cNvSpPr>
          <p:nvPr>
            <p:ph type="pic" idx="2"/>
          </p:nvPr>
        </p:nvSpPr>
        <p:spPr>
          <a:xfrm>
            <a:off x="1905000" y="19050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17"/>
          <p:cNvSpPr>
            <a:spLocks noGrp="1"/>
          </p:cNvSpPr>
          <p:nvPr>
            <p:ph type="pic" idx="3"/>
          </p:nvPr>
        </p:nvSpPr>
        <p:spPr>
          <a:xfrm>
            <a:off x="9067800" y="19050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117"/>
          <p:cNvSpPr>
            <a:spLocks noGrp="1"/>
          </p:cNvSpPr>
          <p:nvPr>
            <p:ph type="pic" idx="4"/>
          </p:nvPr>
        </p:nvSpPr>
        <p:spPr>
          <a:xfrm>
            <a:off x="16230600" y="19050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11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1">
  <p:cSld name="04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3"/>
          <p:cNvSpPr>
            <a:spLocks noGrp="1"/>
          </p:cNvSpPr>
          <p:nvPr>
            <p:ph type="pic" idx="2"/>
          </p:nvPr>
        </p:nvSpPr>
        <p:spPr>
          <a:xfrm>
            <a:off x="1905000" y="7874000"/>
            <a:ext cx="5390856" cy="4572099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153"/>
          <p:cNvSpPr>
            <a:spLocks noGrp="1"/>
          </p:cNvSpPr>
          <p:nvPr>
            <p:ph type="pic" idx="3"/>
          </p:nvPr>
        </p:nvSpPr>
        <p:spPr>
          <a:xfrm>
            <a:off x="8839696" y="1905000"/>
            <a:ext cx="5390856" cy="78233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153"/>
          <p:cNvSpPr>
            <a:spLocks noGrp="1"/>
          </p:cNvSpPr>
          <p:nvPr>
            <p:ph type="pic" idx="4"/>
          </p:nvPr>
        </p:nvSpPr>
        <p:spPr>
          <a:xfrm>
            <a:off x="1905000" y="1905000"/>
            <a:ext cx="5390856" cy="4572099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15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2">
  <p:cSld name="04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4"/>
          <p:cNvSpPr>
            <a:spLocks noGrp="1"/>
          </p:cNvSpPr>
          <p:nvPr>
            <p:ph type="pic" idx="2"/>
          </p:nvPr>
        </p:nvSpPr>
        <p:spPr>
          <a:xfrm>
            <a:off x="9347199" y="1905000"/>
            <a:ext cx="6248452" cy="9906106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154"/>
          <p:cNvSpPr>
            <a:spLocks noGrp="1"/>
          </p:cNvSpPr>
          <p:nvPr>
            <p:ph type="pic" idx="3"/>
          </p:nvPr>
        </p:nvSpPr>
        <p:spPr>
          <a:xfrm>
            <a:off x="16230600" y="1919684"/>
            <a:ext cx="62484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15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3">
  <p:cSld name="043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5"/>
          <p:cNvSpPr>
            <a:spLocks noGrp="1"/>
          </p:cNvSpPr>
          <p:nvPr>
            <p:ph type="pic" idx="2"/>
          </p:nvPr>
        </p:nvSpPr>
        <p:spPr>
          <a:xfrm>
            <a:off x="-66" y="0"/>
            <a:ext cx="6095902" cy="7873852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15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5902" cy="13715851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155"/>
          <p:cNvSpPr>
            <a:spLocks noGrp="1"/>
          </p:cNvSpPr>
          <p:nvPr>
            <p:ph type="pic" idx="4"/>
          </p:nvPr>
        </p:nvSpPr>
        <p:spPr>
          <a:xfrm>
            <a:off x="12191999" y="7873999"/>
            <a:ext cx="6095902" cy="5841852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155"/>
          <p:cNvSpPr>
            <a:spLocks noGrp="1"/>
          </p:cNvSpPr>
          <p:nvPr>
            <p:ph type="pic" idx="5"/>
          </p:nvPr>
        </p:nvSpPr>
        <p:spPr>
          <a:xfrm>
            <a:off x="18288000" y="7873999"/>
            <a:ext cx="6095902" cy="5841852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15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4">
  <p:cSld name="044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6"/>
          <p:cNvSpPr>
            <a:spLocks noGrp="1"/>
          </p:cNvSpPr>
          <p:nvPr>
            <p:ph type="pic" idx="2"/>
          </p:nvPr>
        </p:nvSpPr>
        <p:spPr>
          <a:xfrm>
            <a:off x="1905000" y="1912289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156"/>
          <p:cNvSpPr>
            <a:spLocks noGrp="1"/>
          </p:cNvSpPr>
          <p:nvPr>
            <p:ph type="pic" idx="3"/>
          </p:nvPr>
        </p:nvSpPr>
        <p:spPr>
          <a:xfrm>
            <a:off x="84074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156"/>
          <p:cNvSpPr>
            <a:spLocks noGrp="1"/>
          </p:cNvSpPr>
          <p:nvPr>
            <p:ph type="pic" idx="4"/>
          </p:nvPr>
        </p:nvSpPr>
        <p:spPr>
          <a:xfrm>
            <a:off x="8407400" y="6994525"/>
            <a:ext cx="75692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156"/>
          <p:cNvSpPr>
            <a:spLocks noGrp="1"/>
          </p:cNvSpPr>
          <p:nvPr>
            <p:ph type="pic" idx="5"/>
          </p:nvPr>
        </p:nvSpPr>
        <p:spPr>
          <a:xfrm>
            <a:off x="16230600" y="1905000"/>
            <a:ext cx="6248452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15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2">
  <p:cSld name="05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4"/>
          <p:cNvSpPr>
            <a:spLocks noGrp="1"/>
          </p:cNvSpPr>
          <p:nvPr>
            <p:ph type="pic" idx="2"/>
          </p:nvPr>
        </p:nvSpPr>
        <p:spPr>
          <a:xfrm>
            <a:off x="1905000" y="5720556"/>
            <a:ext cx="4445001" cy="6090534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164"/>
          <p:cNvSpPr>
            <a:spLocks noGrp="1"/>
          </p:cNvSpPr>
          <p:nvPr>
            <p:ph type="pic" idx="3"/>
          </p:nvPr>
        </p:nvSpPr>
        <p:spPr>
          <a:xfrm>
            <a:off x="18034000" y="5720556"/>
            <a:ext cx="4445001" cy="6090534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164"/>
          <p:cNvSpPr>
            <a:spLocks noGrp="1"/>
          </p:cNvSpPr>
          <p:nvPr>
            <p:ph type="pic" idx="4"/>
          </p:nvPr>
        </p:nvSpPr>
        <p:spPr>
          <a:xfrm>
            <a:off x="12657666" y="5715000"/>
            <a:ext cx="4445002" cy="6090534"/>
          </a:xfrm>
          <a:prstGeom prst="rect">
            <a:avLst/>
          </a:prstGeom>
          <a:noFill/>
          <a:ln>
            <a:noFill/>
          </a:ln>
        </p:spPr>
      </p:sp>
      <p:sp>
        <p:nvSpPr>
          <p:cNvPr id="244" name="Google Shape;244;p164"/>
          <p:cNvSpPr>
            <a:spLocks noGrp="1"/>
          </p:cNvSpPr>
          <p:nvPr>
            <p:ph type="pic" idx="5"/>
          </p:nvPr>
        </p:nvSpPr>
        <p:spPr>
          <a:xfrm>
            <a:off x="7281333" y="5716852"/>
            <a:ext cx="4445002" cy="6090534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16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3">
  <p:cSld name="05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5"/>
          <p:cNvSpPr>
            <a:spLocks noGrp="1"/>
          </p:cNvSpPr>
          <p:nvPr>
            <p:ph type="pic" idx="2"/>
          </p:nvPr>
        </p:nvSpPr>
        <p:spPr>
          <a:xfrm>
            <a:off x="10854822" y="4635305"/>
            <a:ext cx="3505932" cy="4444421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16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4">
  <p:cSld name="054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6"/>
          <p:cNvSpPr>
            <a:spLocks noGrp="1"/>
          </p:cNvSpPr>
          <p:nvPr>
            <p:ph type="pic" idx="2"/>
          </p:nvPr>
        </p:nvSpPr>
        <p:spPr>
          <a:xfrm>
            <a:off x="18287998" y="5842000"/>
            <a:ext cx="6095902" cy="7873852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166"/>
          <p:cNvSpPr>
            <a:spLocks noGrp="1"/>
          </p:cNvSpPr>
          <p:nvPr>
            <p:ph type="pic" idx="3"/>
          </p:nvPr>
        </p:nvSpPr>
        <p:spPr>
          <a:xfrm>
            <a:off x="18288000" y="0"/>
            <a:ext cx="6095902" cy="5841852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166"/>
          <p:cNvSpPr>
            <a:spLocks noGrp="1"/>
          </p:cNvSpPr>
          <p:nvPr>
            <p:ph type="pic" idx="4"/>
          </p:nvPr>
        </p:nvSpPr>
        <p:spPr>
          <a:xfrm>
            <a:off x="12192000" y="0"/>
            <a:ext cx="6095902" cy="13715851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166"/>
          <p:cNvSpPr>
            <a:spLocks noGrp="1"/>
          </p:cNvSpPr>
          <p:nvPr>
            <p:ph type="pic" idx="5"/>
          </p:nvPr>
        </p:nvSpPr>
        <p:spPr>
          <a:xfrm>
            <a:off x="6096000" y="0"/>
            <a:ext cx="6095902" cy="7873852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16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5">
  <p:cSld name="055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7"/>
          <p:cNvSpPr>
            <a:spLocks noGrp="1"/>
          </p:cNvSpPr>
          <p:nvPr>
            <p:ph type="pic" idx="2"/>
          </p:nvPr>
        </p:nvSpPr>
        <p:spPr>
          <a:xfrm flipH="1">
            <a:off x="2146250" y="2119144"/>
            <a:ext cx="4435775" cy="9466999"/>
          </a:xfrm>
          <a:prstGeom prst="roundRect">
            <a:avLst>
              <a:gd name="adj" fmla="val 12018"/>
            </a:avLst>
          </a:prstGeom>
          <a:noFill/>
          <a:ln>
            <a:noFill/>
          </a:ln>
        </p:spPr>
      </p:sp>
      <p:sp>
        <p:nvSpPr>
          <p:cNvPr id="257" name="Google Shape;257;p16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2">
  <p:cSld name="06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4"/>
          <p:cNvSpPr>
            <a:spLocks noGrp="1"/>
          </p:cNvSpPr>
          <p:nvPr>
            <p:ph type="pic" idx="2"/>
          </p:nvPr>
        </p:nvSpPr>
        <p:spPr>
          <a:xfrm>
            <a:off x="1909035" y="1917620"/>
            <a:ext cx="8889978" cy="4940367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17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4">
  <p:cSld name="064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6"/>
          <p:cNvSpPr>
            <a:spLocks noGrp="1"/>
          </p:cNvSpPr>
          <p:nvPr>
            <p:ph type="pic" idx="2"/>
          </p:nvPr>
        </p:nvSpPr>
        <p:spPr>
          <a:xfrm>
            <a:off x="7747000" y="1881981"/>
            <a:ext cx="5468877" cy="9929136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17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1">
  <p:cSld name="05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3"/>
          <p:cNvSpPr>
            <a:spLocks noGrp="1"/>
          </p:cNvSpPr>
          <p:nvPr>
            <p:ph type="pic" idx="2"/>
          </p:nvPr>
        </p:nvSpPr>
        <p:spPr>
          <a:xfrm>
            <a:off x="12233199" y="2624475"/>
            <a:ext cx="13051516" cy="8233054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16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6">
  <p:cSld name="066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8"/>
          <p:cNvSpPr>
            <a:spLocks noGrp="1"/>
          </p:cNvSpPr>
          <p:nvPr>
            <p:ph type="pic" idx="2"/>
          </p:nvPr>
        </p:nvSpPr>
        <p:spPr>
          <a:xfrm>
            <a:off x="1905000" y="1905000"/>
            <a:ext cx="20573805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17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8">
  <p:cSld name="068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0"/>
          <p:cNvSpPr>
            <a:spLocks noGrp="1"/>
          </p:cNvSpPr>
          <p:nvPr>
            <p:ph type="pic" idx="2"/>
          </p:nvPr>
        </p:nvSpPr>
        <p:spPr>
          <a:xfrm>
            <a:off x="16236688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180"/>
          <p:cNvSpPr>
            <a:spLocks noGrp="1"/>
          </p:cNvSpPr>
          <p:nvPr>
            <p:ph type="pic" idx="3"/>
          </p:nvPr>
        </p:nvSpPr>
        <p:spPr>
          <a:xfrm>
            <a:off x="18094370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180"/>
          <p:cNvSpPr>
            <a:spLocks noGrp="1"/>
          </p:cNvSpPr>
          <p:nvPr>
            <p:ph type="pic" idx="4"/>
          </p:nvPr>
        </p:nvSpPr>
        <p:spPr>
          <a:xfrm>
            <a:off x="19952055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180"/>
          <p:cNvSpPr>
            <a:spLocks noGrp="1"/>
          </p:cNvSpPr>
          <p:nvPr>
            <p:ph type="pic" idx="5"/>
          </p:nvPr>
        </p:nvSpPr>
        <p:spPr>
          <a:xfrm>
            <a:off x="21762419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180"/>
          <p:cNvSpPr>
            <a:spLocks noGrp="1"/>
          </p:cNvSpPr>
          <p:nvPr>
            <p:ph type="pic" idx="6"/>
          </p:nvPr>
        </p:nvSpPr>
        <p:spPr>
          <a:xfrm>
            <a:off x="14880434" y="6855762"/>
            <a:ext cx="7084244" cy="4468814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180"/>
          <p:cNvSpPr>
            <a:spLocks noGrp="1"/>
          </p:cNvSpPr>
          <p:nvPr>
            <p:ph type="pic" idx="7"/>
          </p:nvPr>
        </p:nvSpPr>
        <p:spPr>
          <a:xfrm>
            <a:off x="11120106" y="9735699"/>
            <a:ext cx="997745" cy="1778254"/>
          </a:xfrm>
          <a:prstGeom prst="rect">
            <a:avLst/>
          </a:prstGeom>
          <a:noFill/>
          <a:ln>
            <a:noFill/>
          </a:ln>
        </p:spPr>
      </p:sp>
      <p:sp>
        <p:nvSpPr>
          <p:cNvPr id="274" name="Google Shape;274;p180"/>
          <p:cNvSpPr>
            <a:spLocks noGrp="1"/>
          </p:cNvSpPr>
          <p:nvPr>
            <p:ph type="pic" idx="8"/>
          </p:nvPr>
        </p:nvSpPr>
        <p:spPr>
          <a:xfrm>
            <a:off x="8226669" y="83040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180"/>
          <p:cNvSpPr>
            <a:spLocks noGrp="1"/>
          </p:cNvSpPr>
          <p:nvPr>
            <p:ph type="pic" idx="9"/>
          </p:nvPr>
        </p:nvSpPr>
        <p:spPr>
          <a:xfrm>
            <a:off x="4285294" y="83167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180"/>
          <p:cNvSpPr>
            <a:spLocks noGrp="1"/>
          </p:cNvSpPr>
          <p:nvPr>
            <p:ph type="pic" idx="13"/>
          </p:nvPr>
        </p:nvSpPr>
        <p:spPr>
          <a:xfrm>
            <a:off x="2616635" y="9735699"/>
            <a:ext cx="985044" cy="1765554"/>
          </a:xfrm>
          <a:prstGeom prst="rect">
            <a:avLst/>
          </a:prstGeom>
          <a:noFill/>
          <a:ln>
            <a:noFill/>
          </a:ln>
        </p:spPr>
      </p:sp>
      <p:sp>
        <p:nvSpPr>
          <p:cNvPr id="277" name="Google Shape;277;p18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8" name="Google Shape;278;p180"/>
          <p:cNvSpPr>
            <a:spLocks noGrp="1"/>
          </p:cNvSpPr>
          <p:nvPr>
            <p:ph type="pic" idx="14"/>
          </p:nvPr>
        </p:nvSpPr>
        <p:spPr>
          <a:xfrm flipH="1">
            <a:off x="13231591" y="1980525"/>
            <a:ext cx="1747840" cy="3728793"/>
          </a:xfrm>
          <a:prstGeom prst="roundRect">
            <a:avLst>
              <a:gd name="adj" fmla="val 12018"/>
            </a:avLst>
          </a:prstGeom>
          <a:noFill/>
          <a:ln>
            <a:noFill/>
          </a:ln>
        </p:spPr>
      </p:sp>
      <p:sp>
        <p:nvSpPr>
          <p:cNvPr id="279" name="Google Shape;279;p180"/>
          <p:cNvSpPr>
            <a:spLocks noGrp="1"/>
          </p:cNvSpPr>
          <p:nvPr>
            <p:ph type="pic" idx="15"/>
          </p:nvPr>
        </p:nvSpPr>
        <p:spPr>
          <a:xfrm flipH="1">
            <a:off x="8716271" y="3958753"/>
            <a:ext cx="3722305" cy="1750565"/>
          </a:xfrm>
          <a:prstGeom prst="roundRect">
            <a:avLst>
              <a:gd name="adj" fmla="val 12018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Untertitel">
  <p:cSld name="Titel &amp; Untertitel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2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Arial"/>
              <a:buNone/>
              <a:defRPr sz="11200" b="1" i="0" u="none" strike="noStrike" cap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182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91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182"/>
          <p:cNvSpPr txBox="1">
            <a:spLocks noGrp="1"/>
          </p:cNvSpPr>
          <p:nvPr>
            <p:ph type="sldNum" idx="12"/>
          </p:nvPr>
        </p:nvSpPr>
        <p:spPr>
          <a:xfrm>
            <a:off x="21848959" y="12319000"/>
            <a:ext cx="45247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Untertitel">
  <p:cSld name="Titel &amp; Untertitel 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3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Arial"/>
              <a:buNone/>
              <a:defRPr sz="11200" b="1" i="0" u="none" strike="noStrike" cap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183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91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183"/>
          <p:cNvSpPr txBox="1">
            <a:spLocks noGrp="1"/>
          </p:cNvSpPr>
          <p:nvPr>
            <p:ph type="sldNum" idx="12"/>
          </p:nvPr>
        </p:nvSpPr>
        <p:spPr>
          <a:xfrm>
            <a:off x="21848959" y="12319000"/>
            <a:ext cx="45247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_Empty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020">
  <p:cSld name="1_020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2"/>
          <p:cNvSpPr>
            <a:spLocks noGrp="1"/>
          </p:cNvSpPr>
          <p:nvPr>
            <p:ph type="pic" idx="2"/>
          </p:nvPr>
        </p:nvSpPr>
        <p:spPr>
          <a:xfrm>
            <a:off x="12471623" y="0"/>
            <a:ext cx="3682853" cy="137161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3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0"/>
          <p:cNvSpPr txBox="1">
            <a:spLocks noGrp="1"/>
          </p:cNvSpPr>
          <p:nvPr>
            <p:ph type="title"/>
          </p:nvPr>
        </p:nvSpPr>
        <p:spPr>
          <a:xfrm>
            <a:off x="730250" y="4749800"/>
            <a:ext cx="20828001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513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0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94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dcdffd39c6_0_0"/>
          <p:cNvSpPr/>
          <p:nvPr/>
        </p:nvSpPr>
        <p:spPr>
          <a:xfrm>
            <a:off x="0" y="0"/>
            <a:ext cx="8705700" cy="13716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dcdffd39c6_0_0"/>
          <p:cNvSpPr/>
          <p:nvPr/>
        </p:nvSpPr>
        <p:spPr>
          <a:xfrm>
            <a:off x="10031550" y="4914700"/>
            <a:ext cx="7245000" cy="1805400"/>
          </a:xfrm>
          <a:prstGeom prst="rect">
            <a:avLst/>
          </a:prstGeom>
          <a:solidFill>
            <a:srgbClr val="75AAF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B0C1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dcdffd39c6_0_0"/>
          <p:cNvSpPr txBox="1"/>
          <p:nvPr/>
        </p:nvSpPr>
        <p:spPr>
          <a:xfrm>
            <a:off x="10086912" y="4734766"/>
            <a:ext cx="10644000" cy="4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14000"/>
              <a:buFont typeface="Arial"/>
              <a:buNone/>
            </a:pPr>
            <a:r>
              <a:rPr lang="en-US" sz="140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Tech-Fin for FinTech</a:t>
            </a:r>
            <a:endParaRPr sz="1400" b="1" i="0" u="none" strike="noStrike" cap="none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6E8EAB85-18EB-A74D-7C86-16015B9AC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03" y="5148561"/>
            <a:ext cx="7791196" cy="30186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e7c65907ca_0_44"/>
          <p:cNvSpPr txBox="1"/>
          <p:nvPr/>
        </p:nvSpPr>
        <p:spPr>
          <a:xfrm>
            <a:off x="-2971800" y="-1792266"/>
            <a:ext cx="88899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rPr>
              <a:t>UNO ETOA JAOM FROAN MODERN CLEAN CREATIVE DESIGN.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e7c65907ca_0_44"/>
          <p:cNvSpPr txBox="1"/>
          <p:nvPr/>
        </p:nvSpPr>
        <p:spPr>
          <a:xfrm>
            <a:off x="1874775" y="689425"/>
            <a:ext cx="169719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Cross-Module Configurability</a:t>
            </a:r>
            <a:endParaRPr sz="9600" b="1" i="0" u="none" strike="noStrike" cap="none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74" name="Google Shape;574;ge7c65907ca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5475" y="3229600"/>
            <a:ext cx="17221851" cy="861095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e7c65907ca_0_44"/>
          <p:cNvSpPr txBox="1"/>
          <p:nvPr/>
        </p:nvSpPr>
        <p:spPr>
          <a:xfrm>
            <a:off x="4912591" y="4508825"/>
            <a:ext cx="2011017" cy="69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Workflows</a:t>
            </a:r>
            <a:endParaRPr sz="1400" b="1" i="0" u="none" strike="noStrike" cap="none" dirty="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76" name="Google Shape;576;ge7c65907ca_0_44"/>
          <p:cNvSpPr txBox="1"/>
          <p:nvPr/>
        </p:nvSpPr>
        <p:spPr>
          <a:xfrm>
            <a:off x="2661925" y="6995100"/>
            <a:ext cx="66060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Document</a:t>
            </a:r>
            <a:endParaRPr sz="3000" b="1" i="0" u="none" strike="noStrike" cap="none">
              <a:solidFill>
                <a:srgbClr val="0B0C1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Management</a:t>
            </a:r>
            <a:endParaRPr sz="1400" b="1" i="0" u="none" strike="noStrike" cap="none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77" name="Google Shape;577;ge7c65907ca_0_44"/>
          <p:cNvSpPr txBox="1"/>
          <p:nvPr/>
        </p:nvSpPr>
        <p:spPr>
          <a:xfrm>
            <a:off x="4912591" y="9934654"/>
            <a:ext cx="2067529" cy="57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Scorecards</a:t>
            </a:r>
            <a:endParaRPr sz="1400" b="1" i="0" u="none" strike="noStrike" cap="none" dirty="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78" name="Google Shape;578;ge7c65907ca_0_44"/>
          <p:cNvSpPr txBox="1"/>
          <p:nvPr/>
        </p:nvSpPr>
        <p:spPr>
          <a:xfrm>
            <a:off x="16629950" y="4508825"/>
            <a:ext cx="66060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Business Rules</a:t>
            </a:r>
            <a:endParaRPr sz="1400" b="1" i="0" u="none" strike="noStrike" cap="none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79" name="Google Shape;579;ge7c65907ca_0_44"/>
          <p:cNvSpPr txBox="1"/>
          <p:nvPr/>
        </p:nvSpPr>
        <p:spPr>
          <a:xfrm>
            <a:off x="14599275" y="6995100"/>
            <a:ext cx="66060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Communications</a:t>
            </a:r>
            <a:endParaRPr sz="3000" b="1" i="0" u="none" strike="noStrike" cap="none">
              <a:solidFill>
                <a:srgbClr val="0B0C1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SMS/Email/Letters</a:t>
            </a:r>
            <a:endParaRPr sz="1400" b="1" i="0" u="none" strike="noStrike" cap="none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80" name="Google Shape;580;ge7c65907ca_0_44"/>
          <p:cNvSpPr txBox="1"/>
          <p:nvPr/>
        </p:nvSpPr>
        <p:spPr>
          <a:xfrm>
            <a:off x="15439125" y="9782749"/>
            <a:ext cx="4957200" cy="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User Access &amp; </a:t>
            </a:r>
            <a:endParaRPr sz="1400" b="1" i="0" u="none" strike="noStrike" cap="none" dirty="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Role Management</a:t>
            </a:r>
            <a:endParaRPr sz="1400" b="1" i="0" u="none" strike="noStrike" cap="none" dirty="0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81" name="Google Shape;581;ge7c65907ca_0_44"/>
          <p:cNvSpPr txBox="1"/>
          <p:nvPr/>
        </p:nvSpPr>
        <p:spPr>
          <a:xfrm>
            <a:off x="9974900" y="6705600"/>
            <a:ext cx="40230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700" b="0" i="0" u="none" strike="noStrike" cap="none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CORE</a:t>
            </a:r>
            <a:endParaRPr sz="1400" b="0" i="0" u="none" strike="noStrike" cap="none">
              <a:solidFill>
                <a:srgbClr val="00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700" b="0" i="0" u="none" strike="noStrike" cap="none">
                <a:solidFill>
                  <a:srgbClr val="0B0C1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PLATFORM</a:t>
            </a:r>
            <a:endParaRPr sz="3700" b="0" i="0" u="none" strike="noStrike" cap="none">
              <a:solidFill>
                <a:srgbClr val="0B0C1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7c65907ca_0_370"/>
          <p:cNvSpPr txBox="1"/>
          <p:nvPr/>
        </p:nvSpPr>
        <p:spPr>
          <a:xfrm>
            <a:off x="2108700" y="2717800"/>
            <a:ext cx="9397500" cy="52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Extremely Configurable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User Friendly Interface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Realize ROI sooner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Latest Tech-Stack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Integration Ready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Hyper Scalable</a:t>
            </a:r>
            <a:endParaRPr sz="3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87" name="Google Shape;587;ge7c65907ca_0_3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01206" y="474904"/>
            <a:ext cx="12382500" cy="85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e7c65907ca_0_370"/>
          <p:cNvSpPr/>
          <p:nvPr/>
        </p:nvSpPr>
        <p:spPr>
          <a:xfrm>
            <a:off x="10105832" y="9177272"/>
            <a:ext cx="4017900" cy="1723500"/>
          </a:xfrm>
          <a:prstGeom prst="roundRect">
            <a:avLst>
              <a:gd name="adj" fmla="val 8579"/>
            </a:avLst>
          </a:prstGeom>
          <a:solidFill>
            <a:srgbClr val="75AAF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No-Code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Approach</a:t>
            </a:r>
            <a:endParaRPr sz="36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9" name="Google Shape;589;ge7c65907ca_0_370"/>
          <p:cNvSpPr/>
          <p:nvPr/>
        </p:nvSpPr>
        <p:spPr>
          <a:xfrm>
            <a:off x="18849724" y="11210077"/>
            <a:ext cx="4017900" cy="1723500"/>
          </a:xfrm>
          <a:prstGeom prst="roundRect">
            <a:avLst>
              <a:gd name="adj" fmla="val 8579"/>
            </a:avLst>
          </a:prstGeom>
          <a:solidFill>
            <a:srgbClr val="75AAF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Always</a:t>
            </a:r>
            <a:endParaRPr sz="36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Updated</a:t>
            </a:r>
            <a:endParaRPr sz="36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0" name="Google Shape;590;ge7c65907ca_0_370"/>
          <p:cNvSpPr/>
          <p:nvPr/>
        </p:nvSpPr>
        <p:spPr>
          <a:xfrm>
            <a:off x="14467607" y="11210077"/>
            <a:ext cx="4017900" cy="1723500"/>
          </a:xfrm>
          <a:prstGeom prst="roundRect">
            <a:avLst>
              <a:gd name="adj" fmla="val 8579"/>
            </a:avLst>
          </a:prstGeom>
          <a:solidFill>
            <a:srgbClr val="75AAF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Dedicated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Support</a:t>
            </a:r>
            <a:endParaRPr sz="36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1" name="Google Shape;591;ge7c65907ca_0_370"/>
          <p:cNvSpPr/>
          <p:nvPr/>
        </p:nvSpPr>
        <p:spPr>
          <a:xfrm>
            <a:off x="10105832" y="11210077"/>
            <a:ext cx="4017900" cy="1723500"/>
          </a:xfrm>
          <a:prstGeom prst="roundRect">
            <a:avLst>
              <a:gd name="adj" fmla="val 8579"/>
            </a:avLst>
          </a:prstGeom>
          <a:solidFill>
            <a:srgbClr val="75AAF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Bank-Grade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Security</a:t>
            </a:r>
            <a:endParaRPr sz="36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2" name="Google Shape;592;ge7c65907ca_0_370"/>
          <p:cNvSpPr/>
          <p:nvPr/>
        </p:nvSpPr>
        <p:spPr>
          <a:xfrm>
            <a:off x="14467607" y="9177272"/>
            <a:ext cx="4017900" cy="1723500"/>
          </a:xfrm>
          <a:prstGeom prst="roundRect">
            <a:avLst>
              <a:gd name="adj" fmla="val 8579"/>
            </a:avLst>
          </a:prstGeom>
          <a:solidFill>
            <a:srgbClr val="75AAF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Cloud-</a:t>
            </a:r>
            <a:endParaRPr sz="36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First</a:t>
            </a:r>
            <a:endParaRPr sz="36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3" name="Google Shape;593;ge7c65907ca_0_370"/>
          <p:cNvSpPr/>
          <p:nvPr/>
        </p:nvSpPr>
        <p:spPr>
          <a:xfrm>
            <a:off x="18849724" y="9177272"/>
            <a:ext cx="4017900" cy="1723500"/>
          </a:xfrm>
          <a:prstGeom prst="roundRect">
            <a:avLst>
              <a:gd name="adj" fmla="val 8579"/>
            </a:avLst>
          </a:prstGeom>
          <a:solidFill>
            <a:srgbClr val="75AAF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Quick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Go-to-Market</a:t>
            </a:r>
            <a:endParaRPr sz="36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94" name="Google Shape;594;ge7c65907ca_0_370"/>
          <p:cNvGrpSpPr/>
          <p:nvPr/>
        </p:nvGrpSpPr>
        <p:grpSpPr>
          <a:xfrm>
            <a:off x="2108698" y="8311482"/>
            <a:ext cx="5977371" cy="3830058"/>
            <a:chOff x="0" y="0"/>
            <a:chExt cx="7928600" cy="5917889"/>
          </a:xfrm>
        </p:grpSpPr>
        <p:grpSp>
          <p:nvGrpSpPr>
            <p:cNvPr id="595" name="Google Shape;595;ge7c65907ca_0_370"/>
            <p:cNvGrpSpPr/>
            <p:nvPr/>
          </p:nvGrpSpPr>
          <p:grpSpPr>
            <a:xfrm>
              <a:off x="0" y="0"/>
              <a:ext cx="6889615" cy="5792608"/>
              <a:chOff x="0" y="0"/>
              <a:chExt cx="6889615" cy="5792608"/>
            </a:xfrm>
          </p:grpSpPr>
          <p:pic>
            <p:nvPicPr>
              <p:cNvPr id="596" name="Google Shape;596;ge7c65907ca_0_370" descr="Picture 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0" y="0"/>
                <a:ext cx="6889615" cy="57926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7" name="Google Shape;597;ge7c65907ca_0_370" descr="Screen Shot 2018-07-06 at 10.25.22.png"/>
              <p:cNvPicPr preferRelativeResize="0"/>
              <p:nvPr/>
            </p:nvPicPr>
            <p:blipFill rotWithShape="1">
              <a:blip r:embed="rId7">
                <a:alphaModFix/>
              </a:blip>
              <a:srcRect l="3679" t="724" b="18818"/>
              <a:stretch/>
            </p:blipFill>
            <p:spPr>
              <a:xfrm>
                <a:off x="250120" y="311347"/>
                <a:ext cx="6426853" cy="36115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8" name="Google Shape;598;ge7c65907ca_0_370"/>
            <p:cNvGrpSpPr/>
            <p:nvPr/>
          </p:nvGrpSpPr>
          <p:grpSpPr>
            <a:xfrm>
              <a:off x="5068016" y="2262253"/>
              <a:ext cx="2860584" cy="3655636"/>
              <a:chOff x="0" y="0"/>
              <a:chExt cx="2860584" cy="3655636"/>
            </a:xfrm>
          </p:grpSpPr>
          <p:pic>
            <p:nvPicPr>
              <p:cNvPr id="599" name="Google Shape;599;ge7c65907ca_0_370" descr="Group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0" y="0"/>
                <a:ext cx="1801942" cy="36158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0" name="Google Shape;600;ge7c65907ca_0_370" descr="Image"/>
              <p:cNvPicPr preferRelativeResize="0"/>
              <p:nvPr/>
            </p:nvPicPr>
            <p:blipFill rotWithShape="1">
              <a:blip r:embed="rId9">
                <a:alphaModFix/>
              </a:blip>
              <a:srcRect l="8894" r="8902" b="4997"/>
              <a:stretch/>
            </p:blipFill>
            <p:spPr>
              <a:xfrm>
                <a:off x="141413" y="247288"/>
                <a:ext cx="1519112" cy="31212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1" name="Google Shape;601;ge7c65907ca_0_370" descr="Group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291345" y="506742"/>
                <a:ext cx="1569239" cy="3148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2" name="Google Shape;602;ge7c65907ca_0_370" descr="Image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393735" y="868338"/>
                <a:ext cx="1364458" cy="24257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03" name="Google Shape;603;ge7c65907ca_0_370"/>
          <p:cNvSpPr txBox="1"/>
          <p:nvPr/>
        </p:nvSpPr>
        <p:spPr>
          <a:xfrm>
            <a:off x="1874775" y="12211903"/>
            <a:ext cx="78957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OMNI-CHANNEL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SOLUTION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e7c65907ca_0_370"/>
          <p:cNvSpPr txBox="1"/>
          <p:nvPr/>
        </p:nvSpPr>
        <p:spPr>
          <a:xfrm>
            <a:off x="1874775" y="689425"/>
            <a:ext cx="1206516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The ACE Advantage</a:t>
            </a:r>
            <a:endParaRPr sz="9600" b="1" i="0" u="none" strike="noStrike" cap="none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ge7c65907ca_0_394"/>
          <p:cNvPicPr preferRelativeResize="0"/>
          <p:nvPr/>
        </p:nvPicPr>
        <p:blipFill rotWithShape="1">
          <a:blip r:embed="rId3">
            <a:alphaModFix/>
          </a:blip>
          <a:srcRect t="10966" b="6312"/>
          <a:stretch/>
        </p:blipFill>
        <p:spPr>
          <a:xfrm>
            <a:off x="5851462" y="6027575"/>
            <a:ext cx="12382500" cy="709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e7c65907ca_0_394"/>
          <p:cNvSpPr txBox="1"/>
          <p:nvPr/>
        </p:nvSpPr>
        <p:spPr>
          <a:xfrm>
            <a:off x="653143" y="2363242"/>
            <a:ext cx="23550465" cy="3701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numCol="3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Enquiry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Lead/Loan Application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Credit Decisioning Engine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Configurable Business Rules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Configurable Workflows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Scorecard(s) Configurability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Document Management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Communications &amp; Notifications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TAT Management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Sales Field Agent Mobile App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Geotagging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Role-based Dashboards</a:t>
            </a:r>
            <a:endParaRPr lang="en-US" sz="3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6" name="Google Shape;616;ge7c65907ca_0_394"/>
          <p:cNvSpPr txBox="1"/>
          <p:nvPr/>
        </p:nvSpPr>
        <p:spPr>
          <a:xfrm>
            <a:off x="1874775" y="334866"/>
            <a:ext cx="15101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Loan Origination</a:t>
            </a:r>
            <a:endParaRPr sz="9600" b="1" i="0" u="none" strike="noStrike" cap="none" dirty="0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e7c65907ca_0_404"/>
          <p:cNvSpPr txBox="1"/>
          <p:nvPr/>
        </p:nvSpPr>
        <p:spPr>
          <a:xfrm>
            <a:off x="1586204" y="689425"/>
            <a:ext cx="21796309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A Comprehensive Origination Journey</a:t>
            </a:r>
            <a:endParaRPr sz="9600" b="1" i="0" u="none" strike="noStrike" cap="none" dirty="0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13" name="Google Shape;613;ge7c65907ca_0_4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9788" y="2351388"/>
            <a:ext cx="21404424" cy="1084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ge7c65907ca_0_4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372" y="2767362"/>
            <a:ext cx="15101100" cy="106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e7c65907ca_0_411"/>
          <p:cNvSpPr txBox="1"/>
          <p:nvPr/>
        </p:nvSpPr>
        <p:spPr>
          <a:xfrm>
            <a:off x="2108700" y="2717800"/>
            <a:ext cx="9397500" cy="109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Disbursals</a:t>
            </a:r>
            <a:endParaRPr sz="360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PDC / ACH / Mandate Management</a:t>
            </a:r>
            <a:endParaRPr sz="360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Loan Servicing</a:t>
            </a:r>
            <a:endParaRPr sz="360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Collateral Management</a:t>
            </a:r>
            <a:endParaRPr sz="360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Notices &amp; Letters</a:t>
            </a:r>
            <a:endParaRPr sz="360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Pre-payments / Part-payments</a:t>
            </a:r>
            <a:endParaRPr sz="360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Moratorium / Amendments</a:t>
            </a:r>
            <a:endParaRPr sz="360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Loan Swap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Settlement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Write-off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indent="-571500">
              <a:lnSpc>
                <a:spcPct val="150000"/>
              </a:lnSpc>
              <a:buClr>
                <a:srgbClr val="222222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Account Ledgers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3" name="Google Shape;623;ge7c65907ca_0_411"/>
          <p:cNvSpPr txBox="1"/>
          <p:nvPr/>
        </p:nvSpPr>
        <p:spPr>
          <a:xfrm>
            <a:off x="1874775" y="689425"/>
            <a:ext cx="15101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Loan Servicing </a:t>
            </a:r>
            <a:endParaRPr sz="9600" b="1" i="0" u="none" strike="noStrike" cap="none" dirty="0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ge7c65907ca_0_4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954" y="2537927"/>
            <a:ext cx="14151430" cy="10050257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e7c65907ca_0_417"/>
          <p:cNvSpPr txBox="1"/>
          <p:nvPr/>
        </p:nvSpPr>
        <p:spPr>
          <a:xfrm>
            <a:off x="15040929" y="2587500"/>
            <a:ext cx="7669782" cy="85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Promise-To-Pay Management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Collection Agent Mobile App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Delinquency Ageing &amp; Processing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Configurable Buckets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Automatic Bucket Movement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Cash Collections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Click-to-pay Link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Repossession Module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Legal Module</a:t>
            </a:r>
            <a:endParaRPr sz="3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Comprehensive Reports</a:t>
            </a:r>
            <a:endParaRPr sz="3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0" name="Google Shape;630;ge7c65907ca_0_417"/>
          <p:cNvSpPr txBox="1"/>
          <p:nvPr/>
        </p:nvSpPr>
        <p:spPr>
          <a:xfrm>
            <a:off x="1874775" y="689425"/>
            <a:ext cx="15101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Collections</a:t>
            </a:r>
            <a:endParaRPr sz="9600" b="1" i="0" u="none" strike="noStrike" cap="none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ge7c65907ca_0_4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3739" y="1710500"/>
            <a:ext cx="14050495" cy="10523121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e7c65907ca_0_424"/>
          <p:cNvSpPr txBox="1"/>
          <p:nvPr/>
        </p:nvSpPr>
        <p:spPr>
          <a:xfrm>
            <a:off x="1874775" y="689425"/>
            <a:ext cx="15101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Mobility Solutions</a:t>
            </a:r>
            <a:endParaRPr sz="9600" b="1" i="0" u="none" strike="noStrike" cap="none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8" name="Google Shape;638;ge7c65907ca_0_424"/>
          <p:cNvSpPr txBox="1"/>
          <p:nvPr/>
        </p:nvSpPr>
        <p:spPr>
          <a:xfrm>
            <a:off x="1548863" y="2945921"/>
            <a:ext cx="10021096" cy="9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Androi</a:t>
            </a:r>
            <a:r>
              <a:rPr lang="en-US" sz="36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 &amp; iOS </a:t>
            </a: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Native Mobile Applications for: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Origination</a:t>
            </a: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– Field On-boarding &amp; Investigations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Collections</a:t>
            </a: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– Field Collections &amp; Recovery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36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Specialized Group Loans </a:t>
            </a: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– Field Operations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Mobile Apps are tightly Integrated with Loan Origination &amp; Collections modules respectively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e7c65907ca_0_432"/>
          <p:cNvSpPr txBox="1"/>
          <p:nvPr/>
        </p:nvSpPr>
        <p:spPr>
          <a:xfrm>
            <a:off x="1874775" y="689425"/>
            <a:ext cx="15101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Connect-to-Customer</a:t>
            </a:r>
            <a:endParaRPr sz="9600" b="1" i="0" u="none" strike="noStrike" cap="none" dirty="0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45" name="Google Shape;645;ge7c65907ca_0_432"/>
          <p:cNvPicPr preferRelativeResize="0"/>
          <p:nvPr/>
        </p:nvPicPr>
        <p:blipFill rotWithShape="1">
          <a:blip r:embed="rId3">
            <a:alphaModFix/>
          </a:blip>
          <a:srcRect l="21303" t="4980" r="26360" b="3905"/>
          <a:stretch/>
        </p:blipFill>
        <p:spPr>
          <a:xfrm>
            <a:off x="2220686" y="2780522"/>
            <a:ext cx="7427168" cy="8957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25923E-A196-45EB-94E2-FCD203D06A68}"/>
              </a:ext>
            </a:extLst>
          </p:cNvPr>
          <p:cNvGrpSpPr/>
          <p:nvPr/>
        </p:nvGrpSpPr>
        <p:grpSpPr>
          <a:xfrm>
            <a:off x="11236580" y="3016750"/>
            <a:ext cx="10702800" cy="10009825"/>
            <a:chOff x="1874775" y="2717800"/>
            <a:chExt cx="10702800" cy="10009825"/>
          </a:xfrm>
        </p:grpSpPr>
        <p:sp>
          <p:nvSpPr>
            <p:cNvPr id="643" name="Google Shape;643;ge7c65907ca_0_432"/>
            <p:cNvSpPr txBox="1"/>
            <p:nvPr/>
          </p:nvSpPr>
          <p:spPr>
            <a:xfrm>
              <a:off x="2108700" y="2717800"/>
              <a:ext cx="9397500" cy="166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4800" b="1" i="0" u="none" strike="noStrike" cap="none" dirty="0">
                  <a:solidFill>
                    <a:srgbClr val="0B0C1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Web  |  App  |  Chat</a:t>
              </a:r>
              <a:endParaRPr sz="4800" b="1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46" name="Google Shape;646;ge7c65907ca_0_432"/>
            <p:cNvSpPr txBox="1"/>
            <p:nvPr/>
          </p:nvSpPr>
          <p:spPr>
            <a:xfrm>
              <a:off x="1874775" y="4186625"/>
              <a:ext cx="10702800" cy="85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571500" marR="0" lvl="0" indent="-571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ct val="20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3600" b="0" i="0" u="none" strike="noStrike" cap="none" dirty="0">
                  <a:solidFill>
                    <a:srgbClr val="0B0C1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Easy Integrations with all Customer channels</a:t>
              </a:r>
            </a:p>
            <a:p>
              <a:pPr marL="571500" marR="0" lvl="0" indent="-571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ct val="20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3600" b="0" i="0" u="none" strike="noStrike" cap="none" dirty="0">
                  <a:solidFill>
                    <a:srgbClr val="0B0C1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Onboarding with Instant KYC Validation</a:t>
              </a:r>
              <a:endParaRPr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571500" marR="0" lvl="0" indent="-571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ct val="20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3600" b="0" i="0" u="none" strike="noStrike" cap="none" dirty="0">
                  <a:solidFill>
                    <a:srgbClr val="0B0C1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Give Soft approval with minimum Documents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0" marR="0" lvl="0" indent="-571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ct val="20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3600" b="0" i="0" u="none" strike="noStrike" cap="none" dirty="0">
                  <a:solidFill>
                    <a:srgbClr val="0B0C1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Accept Loan Applications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0" marR="0" lvl="0" indent="-571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ct val="20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3600" b="0" i="0" u="none" strike="noStrike" cap="none" dirty="0">
                  <a:solidFill>
                    <a:srgbClr val="0B0C1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Check Loan Application Status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0" marR="0" lvl="0" indent="-571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ct val="20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3600" b="0" i="0" u="none" strike="noStrike" cap="none" dirty="0">
                  <a:solidFill>
                    <a:srgbClr val="0B0C1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Loans Dashboard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0" marR="0" lvl="0" indent="-571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ct val="20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3600" b="0" i="0" u="none" strike="noStrike" cap="none" dirty="0">
                  <a:solidFill>
                    <a:srgbClr val="0B0C1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Repayment Schedule(s)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0" marR="0" lvl="0" indent="-571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ct val="200000"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3600" b="0" i="0" u="none" strike="noStrike" cap="none" dirty="0">
                  <a:solidFill>
                    <a:srgbClr val="0B0C1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Due Reminders</a:t>
              </a:r>
              <a:endParaRPr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e7c65907ca_0_439"/>
          <p:cNvSpPr txBox="1"/>
          <p:nvPr/>
        </p:nvSpPr>
        <p:spPr>
          <a:xfrm>
            <a:off x="1874775" y="689425"/>
            <a:ext cx="15101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Reports</a:t>
            </a:r>
            <a:endParaRPr sz="9600" b="1" i="0" u="none" strike="noStrike" cap="none" dirty="0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52" name="Google Shape;652;ge7c65907ca_0_4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73292" y="2601014"/>
            <a:ext cx="13510708" cy="98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e7c65907ca_0_439"/>
          <p:cNvSpPr txBox="1"/>
          <p:nvPr/>
        </p:nvSpPr>
        <p:spPr>
          <a:xfrm>
            <a:off x="1874775" y="2351725"/>
            <a:ext cx="9797100" cy="9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 wide variety of Reports are available on the ACE platform, including but not limited to:</a:t>
            </a:r>
            <a:endParaRPr sz="3600" b="1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Business Reports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SMS Reports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dirty="0">
                <a:solidFill>
                  <a:srgbClr val="0B0C11"/>
                </a:solidFill>
                <a:latin typeface="Proxima Nova"/>
                <a:sym typeface="Proxima Nova"/>
              </a:rPr>
              <a:t> Document Reports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Collections Reports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Process Reports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dirty="0">
                <a:solidFill>
                  <a:srgbClr val="0B0C11"/>
                </a:solidFill>
                <a:latin typeface="Proxima Nova"/>
                <a:sym typeface="Proxima Nova"/>
              </a:rPr>
              <a:t> Compliance Reports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Audit Reports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ct val="17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36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Accounting Reports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"/>
          <p:cNvSpPr/>
          <p:nvPr/>
        </p:nvSpPr>
        <p:spPr>
          <a:xfrm>
            <a:off x="10701399" y="2275"/>
            <a:ext cx="13711451" cy="137114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"/>
          <p:cNvSpPr txBox="1"/>
          <p:nvPr/>
        </p:nvSpPr>
        <p:spPr>
          <a:xfrm>
            <a:off x="1874775" y="689425"/>
            <a:ext cx="15742493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Case Study – Growth</a:t>
            </a:r>
            <a:endParaRPr sz="9600" b="1" i="0" u="none" strike="noStrike" cap="none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0" name="Google Shape;660;p3"/>
          <p:cNvSpPr/>
          <p:nvPr/>
        </p:nvSpPr>
        <p:spPr>
          <a:xfrm>
            <a:off x="15510817" y="8429859"/>
            <a:ext cx="3598031" cy="327128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889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"/>
          <p:cNvSpPr txBox="1"/>
          <p:nvPr/>
        </p:nvSpPr>
        <p:spPr>
          <a:xfrm>
            <a:off x="15429103" y="2647137"/>
            <a:ext cx="5835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Case Study - Customer is a Leading NBFC in Vehicle Loans Domain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2" name="Google Shape;662;p3"/>
          <p:cNvSpPr/>
          <p:nvPr/>
        </p:nvSpPr>
        <p:spPr>
          <a:xfrm>
            <a:off x="4086800" y="11788250"/>
            <a:ext cx="6356100" cy="133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</a:t>
            </a:r>
            <a:r>
              <a:rPr lang="en-US" sz="3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2,000 - 55,000 Loans </a:t>
            </a:r>
            <a:endParaRPr/>
          </a:p>
        </p:txBody>
      </p:sp>
      <p:graphicFrame>
        <p:nvGraphicFramePr>
          <p:cNvPr id="663" name="Google Shape;663;p3"/>
          <p:cNvGraphicFramePr/>
          <p:nvPr/>
        </p:nvGraphicFramePr>
        <p:xfrm>
          <a:off x="663583" y="4256703"/>
          <a:ext cx="13099586" cy="6901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64" name="Google Shape;664;p3"/>
          <p:cNvSpPr/>
          <p:nvPr/>
        </p:nvSpPr>
        <p:spPr>
          <a:xfrm>
            <a:off x="19665483" y="4515318"/>
            <a:ext cx="3598031" cy="327128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889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"/>
          <p:cNvSpPr/>
          <p:nvPr/>
        </p:nvSpPr>
        <p:spPr>
          <a:xfrm>
            <a:off x="17030433" y="8936868"/>
            <a:ext cx="558801" cy="584444"/>
          </a:xfrm>
          <a:custGeom>
            <a:avLst/>
            <a:gdLst/>
            <a:ahLst/>
            <a:cxnLst/>
            <a:rect l="l" t="t" r="r" b="b"/>
            <a:pathLst>
              <a:path w="20963" h="20246" extrusionOk="0">
                <a:moveTo>
                  <a:pt x="5292" y="5719"/>
                </a:moveTo>
                <a:cubicBezTo>
                  <a:pt x="5012" y="3998"/>
                  <a:pt x="5012" y="2278"/>
                  <a:pt x="5292" y="940"/>
                </a:cubicBezTo>
                <a:cubicBezTo>
                  <a:pt x="10061" y="-1354"/>
                  <a:pt x="12025" y="1322"/>
                  <a:pt x="15672" y="940"/>
                </a:cubicBezTo>
                <a:cubicBezTo>
                  <a:pt x="15952" y="2469"/>
                  <a:pt x="15952" y="4381"/>
                  <a:pt x="15391" y="5527"/>
                </a:cubicBezTo>
                <a:cubicBezTo>
                  <a:pt x="15391" y="6483"/>
                  <a:pt x="14830" y="7057"/>
                  <a:pt x="14269" y="7630"/>
                </a:cubicBezTo>
                <a:cubicBezTo>
                  <a:pt x="13147" y="8395"/>
                  <a:pt x="12025" y="8968"/>
                  <a:pt x="10342" y="8968"/>
                </a:cubicBezTo>
                <a:cubicBezTo>
                  <a:pt x="10342" y="8968"/>
                  <a:pt x="10342" y="8968"/>
                  <a:pt x="10342" y="8968"/>
                </a:cubicBezTo>
                <a:cubicBezTo>
                  <a:pt x="8939" y="8968"/>
                  <a:pt x="7537" y="8395"/>
                  <a:pt x="6695" y="7630"/>
                </a:cubicBezTo>
                <a:cubicBezTo>
                  <a:pt x="6134" y="7057"/>
                  <a:pt x="5573" y="6483"/>
                  <a:pt x="5292" y="5719"/>
                </a:cubicBezTo>
                <a:close/>
                <a:moveTo>
                  <a:pt x="3048" y="19290"/>
                </a:moveTo>
                <a:cubicBezTo>
                  <a:pt x="18196" y="19290"/>
                  <a:pt x="18196" y="19290"/>
                  <a:pt x="18196" y="19290"/>
                </a:cubicBezTo>
                <a:cubicBezTo>
                  <a:pt x="17355" y="20246"/>
                  <a:pt x="17355" y="20246"/>
                  <a:pt x="17355" y="20246"/>
                </a:cubicBezTo>
                <a:cubicBezTo>
                  <a:pt x="3890" y="20246"/>
                  <a:pt x="3890" y="20246"/>
                  <a:pt x="3890" y="20246"/>
                </a:cubicBezTo>
                <a:cubicBezTo>
                  <a:pt x="3048" y="19290"/>
                  <a:pt x="3048" y="19290"/>
                  <a:pt x="3048" y="19290"/>
                </a:cubicBezTo>
                <a:close/>
                <a:moveTo>
                  <a:pt x="19038" y="11453"/>
                </a:moveTo>
                <a:cubicBezTo>
                  <a:pt x="20721" y="15850"/>
                  <a:pt x="20721" y="15850"/>
                  <a:pt x="20721" y="15850"/>
                </a:cubicBezTo>
                <a:cubicBezTo>
                  <a:pt x="21282" y="17379"/>
                  <a:pt x="21001" y="18526"/>
                  <a:pt x="18477" y="18526"/>
                </a:cubicBezTo>
                <a:cubicBezTo>
                  <a:pt x="17916" y="18526"/>
                  <a:pt x="17916" y="18526"/>
                  <a:pt x="17916" y="18526"/>
                </a:cubicBezTo>
                <a:cubicBezTo>
                  <a:pt x="17916" y="12600"/>
                  <a:pt x="17916" y="12600"/>
                  <a:pt x="17916" y="12600"/>
                </a:cubicBezTo>
                <a:cubicBezTo>
                  <a:pt x="11183" y="12600"/>
                  <a:pt x="11183" y="12600"/>
                  <a:pt x="11183" y="12600"/>
                </a:cubicBezTo>
                <a:cubicBezTo>
                  <a:pt x="13147" y="9542"/>
                  <a:pt x="13147" y="9542"/>
                  <a:pt x="13147" y="9542"/>
                </a:cubicBezTo>
                <a:cubicBezTo>
                  <a:pt x="13708" y="9159"/>
                  <a:pt x="13708" y="9159"/>
                  <a:pt x="13708" y="9159"/>
                </a:cubicBezTo>
                <a:cubicBezTo>
                  <a:pt x="17635" y="9733"/>
                  <a:pt x="17635" y="9733"/>
                  <a:pt x="17635" y="9733"/>
                </a:cubicBezTo>
                <a:cubicBezTo>
                  <a:pt x="17916" y="9733"/>
                  <a:pt x="17916" y="9733"/>
                  <a:pt x="17916" y="9733"/>
                </a:cubicBezTo>
                <a:cubicBezTo>
                  <a:pt x="17916" y="9924"/>
                  <a:pt x="17916" y="9924"/>
                  <a:pt x="17916" y="9924"/>
                </a:cubicBezTo>
                <a:cubicBezTo>
                  <a:pt x="18477" y="10306"/>
                  <a:pt x="18757" y="10880"/>
                  <a:pt x="19038" y="11644"/>
                </a:cubicBezTo>
                <a:cubicBezTo>
                  <a:pt x="19038" y="11453"/>
                  <a:pt x="19038" y="11453"/>
                  <a:pt x="19038" y="11453"/>
                </a:cubicBezTo>
                <a:close/>
                <a:moveTo>
                  <a:pt x="3329" y="18526"/>
                </a:moveTo>
                <a:cubicBezTo>
                  <a:pt x="2487" y="18526"/>
                  <a:pt x="2487" y="18526"/>
                  <a:pt x="2487" y="18526"/>
                </a:cubicBezTo>
                <a:cubicBezTo>
                  <a:pt x="-37" y="18526"/>
                  <a:pt x="-318" y="17379"/>
                  <a:pt x="243" y="15850"/>
                </a:cubicBezTo>
                <a:cubicBezTo>
                  <a:pt x="1926" y="11453"/>
                  <a:pt x="1926" y="11453"/>
                  <a:pt x="1926" y="11453"/>
                </a:cubicBezTo>
                <a:cubicBezTo>
                  <a:pt x="1926" y="10880"/>
                  <a:pt x="2487" y="10306"/>
                  <a:pt x="3329" y="9733"/>
                </a:cubicBezTo>
                <a:cubicBezTo>
                  <a:pt x="3329" y="9733"/>
                  <a:pt x="3329" y="9733"/>
                  <a:pt x="3329" y="9733"/>
                </a:cubicBezTo>
                <a:cubicBezTo>
                  <a:pt x="3609" y="9733"/>
                  <a:pt x="3609" y="9733"/>
                  <a:pt x="3609" y="9733"/>
                </a:cubicBezTo>
                <a:cubicBezTo>
                  <a:pt x="7256" y="9159"/>
                  <a:pt x="7256" y="9159"/>
                  <a:pt x="7256" y="9159"/>
                </a:cubicBezTo>
                <a:cubicBezTo>
                  <a:pt x="7817" y="9542"/>
                  <a:pt x="7817" y="9542"/>
                  <a:pt x="7817" y="9542"/>
                </a:cubicBezTo>
                <a:cubicBezTo>
                  <a:pt x="10061" y="12600"/>
                  <a:pt x="10061" y="12600"/>
                  <a:pt x="10061" y="12600"/>
                </a:cubicBezTo>
                <a:cubicBezTo>
                  <a:pt x="3329" y="12600"/>
                  <a:pt x="3329" y="12600"/>
                  <a:pt x="3329" y="12600"/>
                </a:cubicBezTo>
                <a:lnTo>
                  <a:pt x="3329" y="185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"/>
          <p:cNvSpPr/>
          <p:nvPr/>
        </p:nvSpPr>
        <p:spPr>
          <a:xfrm>
            <a:off x="15446233" y="4515318"/>
            <a:ext cx="3598031" cy="327128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889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"/>
          <p:cNvSpPr/>
          <p:nvPr/>
        </p:nvSpPr>
        <p:spPr>
          <a:xfrm>
            <a:off x="19665483" y="8429859"/>
            <a:ext cx="3598031" cy="327128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889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"/>
          <p:cNvSpPr txBox="1"/>
          <p:nvPr/>
        </p:nvSpPr>
        <p:spPr>
          <a:xfrm>
            <a:off x="20054648" y="9693006"/>
            <a:ext cx="2819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0" u="none" strike="noStrike" cap="none">
                <a:solidFill>
                  <a:srgbClr val="40404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150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40404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Branches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69" name="Google Shape;669;p3"/>
          <p:cNvSpPr/>
          <p:nvPr/>
        </p:nvSpPr>
        <p:spPr>
          <a:xfrm>
            <a:off x="21157063" y="8937955"/>
            <a:ext cx="614870" cy="58335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"/>
          <p:cNvSpPr txBox="1"/>
          <p:nvPr/>
        </p:nvSpPr>
        <p:spPr>
          <a:xfrm>
            <a:off x="15899981" y="9705706"/>
            <a:ext cx="2819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0" u="none" strike="noStrike" cap="none">
                <a:solidFill>
                  <a:srgbClr val="40404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500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>
                <a:solidFill>
                  <a:srgbClr val="40404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Users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71" name="Google Shape;671;p3"/>
          <p:cNvSpPr txBox="1"/>
          <p:nvPr/>
        </p:nvSpPr>
        <p:spPr>
          <a:xfrm>
            <a:off x="15835398" y="5808938"/>
            <a:ext cx="2819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0" u="none" strike="noStrike" cap="none" dirty="0">
                <a:solidFill>
                  <a:srgbClr val="40404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M2M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rgbClr val="40404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Steady Growth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72" name="Google Shape;672;p3"/>
          <p:cNvSpPr txBox="1"/>
          <p:nvPr/>
        </p:nvSpPr>
        <p:spPr>
          <a:xfrm>
            <a:off x="20054648" y="5808938"/>
            <a:ext cx="2819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0" u="none" strike="noStrike" cap="none">
                <a:solidFill>
                  <a:srgbClr val="40404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NPA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>
                <a:solidFill>
                  <a:srgbClr val="40404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Reduction</a:t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73" name="Google Shape;673;p3"/>
          <p:cNvSpPr/>
          <p:nvPr/>
        </p:nvSpPr>
        <p:spPr>
          <a:xfrm>
            <a:off x="17002397" y="5068963"/>
            <a:ext cx="614870" cy="61671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"/>
          <p:cNvSpPr/>
          <p:nvPr/>
        </p:nvSpPr>
        <p:spPr>
          <a:xfrm>
            <a:off x="21000044" y="5186821"/>
            <a:ext cx="928911" cy="381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071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019" y="1846"/>
                </a:moveTo>
                <a:lnTo>
                  <a:pt x="9380" y="1846"/>
                </a:lnTo>
                <a:cubicBezTo>
                  <a:pt x="8379" y="3482"/>
                  <a:pt x="7686" y="6872"/>
                  <a:pt x="7686" y="10802"/>
                </a:cubicBezTo>
                <a:cubicBezTo>
                  <a:pt x="7686" y="14732"/>
                  <a:pt x="8379" y="18118"/>
                  <a:pt x="9380" y="19754"/>
                </a:cubicBezTo>
                <a:lnTo>
                  <a:pt x="3019" y="19754"/>
                </a:lnTo>
                <a:cubicBezTo>
                  <a:pt x="2835" y="16931"/>
                  <a:pt x="1920" y="14704"/>
                  <a:pt x="762" y="14256"/>
                </a:cubicBezTo>
                <a:lnTo>
                  <a:pt x="762" y="7344"/>
                </a:lnTo>
                <a:cubicBezTo>
                  <a:pt x="1920" y="6896"/>
                  <a:pt x="2835" y="4669"/>
                  <a:pt x="3019" y="1846"/>
                </a:cubicBezTo>
                <a:close/>
                <a:moveTo>
                  <a:pt x="12080" y="1846"/>
                </a:moveTo>
                <a:lnTo>
                  <a:pt x="18581" y="1846"/>
                </a:lnTo>
                <a:cubicBezTo>
                  <a:pt x="18765" y="4669"/>
                  <a:pt x="19678" y="6896"/>
                  <a:pt x="20836" y="7344"/>
                </a:cubicBezTo>
                <a:lnTo>
                  <a:pt x="20836" y="14256"/>
                </a:lnTo>
                <a:cubicBezTo>
                  <a:pt x="19678" y="14704"/>
                  <a:pt x="18765" y="16931"/>
                  <a:pt x="18581" y="19754"/>
                </a:cubicBezTo>
                <a:lnTo>
                  <a:pt x="12080" y="19754"/>
                </a:lnTo>
                <a:cubicBezTo>
                  <a:pt x="13080" y="18118"/>
                  <a:pt x="13772" y="14732"/>
                  <a:pt x="13772" y="10802"/>
                </a:cubicBezTo>
                <a:cubicBezTo>
                  <a:pt x="13772" y="6872"/>
                  <a:pt x="13080" y="3482"/>
                  <a:pt x="12080" y="1846"/>
                </a:cubicBezTo>
                <a:close/>
                <a:moveTo>
                  <a:pt x="4544" y="7884"/>
                </a:moveTo>
                <a:cubicBezTo>
                  <a:pt x="4232" y="7884"/>
                  <a:pt x="3921" y="8174"/>
                  <a:pt x="3683" y="8754"/>
                </a:cubicBezTo>
                <a:cubicBezTo>
                  <a:pt x="3208" y="9913"/>
                  <a:pt x="3208" y="11795"/>
                  <a:pt x="3683" y="12953"/>
                </a:cubicBezTo>
                <a:cubicBezTo>
                  <a:pt x="4159" y="14112"/>
                  <a:pt x="4929" y="14112"/>
                  <a:pt x="5404" y="12953"/>
                </a:cubicBezTo>
                <a:cubicBezTo>
                  <a:pt x="5880" y="11795"/>
                  <a:pt x="5880" y="9913"/>
                  <a:pt x="5404" y="8754"/>
                </a:cubicBezTo>
                <a:cubicBezTo>
                  <a:pt x="5167" y="8174"/>
                  <a:pt x="4855" y="7884"/>
                  <a:pt x="4544" y="7884"/>
                </a:cubicBezTo>
                <a:close/>
                <a:moveTo>
                  <a:pt x="16914" y="7884"/>
                </a:moveTo>
                <a:cubicBezTo>
                  <a:pt x="16603" y="7884"/>
                  <a:pt x="16291" y="8174"/>
                  <a:pt x="16054" y="8754"/>
                </a:cubicBezTo>
                <a:cubicBezTo>
                  <a:pt x="15578" y="9913"/>
                  <a:pt x="15578" y="11795"/>
                  <a:pt x="16054" y="12953"/>
                </a:cubicBezTo>
                <a:cubicBezTo>
                  <a:pt x="16529" y="14112"/>
                  <a:pt x="17301" y="14112"/>
                  <a:pt x="17776" y="12953"/>
                </a:cubicBezTo>
                <a:cubicBezTo>
                  <a:pt x="18252" y="11795"/>
                  <a:pt x="18252" y="9913"/>
                  <a:pt x="17776" y="8754"/>
                </a:cubicBezTo>
                <a:cubicBezTo>
                  <a:pt x="17539" y="8174"/>
                  <a:pt x="17226" y="7884"/>
                  <a:pt x="16914" y="78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F4516285-B661-CAC3-3110-02FAF14A9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820" y="4934175"/>
            <a:ext cx="1568450" cy="6076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cdffd39c6_0_30"/>
          <p:cNvSpPr txBox="1"/>
          <p:nvPr/>
        </p:nvSpPr>
        <p:spPr>
          <a:xfrm>
            <a:off x="2108700" y="2717800"/>
            <a:ext cx="9397500" cy="9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We build cutting edge technology for Banks and Financial Institutions to help them scale. Based in DC Metro area, we are a growing company with over </a:t>
            </a:r>
            <a:r>
              <a:rPr lang="en-US" sz="36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500 Customers</a:t>
            </a: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ranging from Small Lenders to Large Banks &amp; Financial Institutions </a:t>
            </a:r>
            <a:r>
              <a:rPr lang="en-US" sz="36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across Asia and Africa.</a:t>
            </a:r>
            <a:endParaRPr sz="3600" b="1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SynapOne team is diversely skilled and works very closely with our customers that consult, develop and implement solutions for their business growth.</a:t>
            </a:r>
            <a:endParaRPr sz="3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1" name="Google Shape;301;gdcdffd39c6_0_30"/>
          <p:cNvSpPr txBox="1"/>
          <p:nvPr/>
        </p:nvSpPr>
        <p:spPr>
          <a:xfrm>
            <a:off x="1874775" y="689425"/>
            <a:ext cx="10311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The Company</a:t>
            </a:r>
            <a:endParaRPr sz="9600" b="1" i="0" u="none" strike="noStrike" cap="none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gdcdffd39c6_0_30"/>
          <p:cNvSpPr/>
          <p:nvPr/>
        </p:nvSpPr>
        <p:spPr>
          <a:xfrm>
            <a:off x="14593625" y="-200600"/>
            <a:ext cx="9866700" cy="1395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gdcdffd39c6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55300" y="1435100"/>
            <a:ext cx="4167799" cy="1084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dcdffd39c6_0_30"/>
          <p:cNvSpPr txBox="1"/>
          <p:nvPr/>
        </p:nvSpPr>
        <p:spPr>
          <a:xfrm>
            <a:off x="15546150" y="1482198"/>
            <a:ext cx="3009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Incorporation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dcdffd39c6_0_30"/>
          <p:cNvSpPr txBox="1"/>
          <p:nvPr/>
        </p:nvSpPr>
        <p:spPr>
          <a:xfrm>
            <a:off x="15546150" y="4816337"/>
            <a:ext cx="300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Growth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dcdffd39c6_0_30"/>
          <p:cNvSpPr txBox="1"/>
          <p:nvPr/>
        </p:nvSpPr>
        <p:spPr>
          <a:xfrm>
            <a:off x="13991550" y="8111598"/>
            <a:ext cx="456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Emerging Leader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dcdffd39c6_0_30"/>
          <p:cNvSpPr txBox="1"/>
          <p:nvPr/>
        </p:nvSpPr>
        <p:spPr>
          <a:xfrm>
            <a:off x="14387250" y="11595025"/>
            <a:ext cx="4167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Scale &amp; Beyond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dcdffd39c6_0_30"/>
          <p:cNvSpPr txBox="1"/>
          <p:nvPr/>
        </p:nvSpPr>
        <p:spPr>
          <a:xfrm>
            <a:off x="19936550" y="3130195"/>
            <a:ext cx="300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Innovation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dcdffd39c6_0_30"/>
          <p:cNvSpPr txBox="1"/>
          <p:nvPr/>
        </p:nvSpPr>
        <p:spPr>
          <a:xfrm>
            <a:off x="19936550" y="6464334"/>
            <a:ext cx="300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Impact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dcdffd39c6_0_30"/>
          <p:cNvSpPr txBox="1"/>
          <p:nvPr/>
        </p:nvSpPr>
        <p:spPr>
          <a:xfrm>
            <a:off x="19936550" y="9817134"/>
            <a:ext cx="300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Resilience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dcdffd39c6_0_30"/>
          <p:cNvSpPr txBox="1"/>
          <p:nvPr/>
        </p:nvSpPr>
        <p:spPr>
          <a:xfrm>
            <a:off x="20070289" y="1415652"/>
            <a:ext cx="12342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2011</a:t>
            </a:r>
            <a:endParaRPr sz="3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dcdffd39c6_0_30"/>
          <p:cNvSpPr txBox="1"/>
          <p:nvPr/>
        </p:nvSpPr>
        <p:spPr>
          <a:xfrm>
            <a:off x="20103277" y="4703174"/>
            <a:ext cx="1251254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2018</a:t>
            </a:r>
            <a:endParaRPr sz="3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dcdffd39c6_0_30"/>
          <p:cNvSpPr txBox="1"/>
          <p:nvPr/>
        </p:nvSpPr>
        <p:spPr>
          <a:xfrm>
            <a:off x="20103277" y="8051312"/>
            <a:ext cx="30090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2021</a:t>
            </a:r>
            <a:endParaRPr sz="3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dcdffd39c6_0_30"/>
          <p:cNvSpPr txBox="1"/>
          <p:nvPr/>
        </p:nvSpPr>
        <p:spPr>
          <a:xfrm>
            <a:off x="20070289" y="11341513"/>
            <a:ext cx="30090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2023</a:t>
            </a:r>
            <a:endParaRPr sz="3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dcdffd39c6_0_30"/>
          <p:cNvSpPr txBox="1"/>
          <p:nvPr/>
        </p:nvSpPr>
        <p:spPr>
          <a:xfrm>
            <a:off x="17373997" y="9704363"/>
            <a:ext cx="30090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2022</a:t>
            </a:r>
            <a:endParaRPr sz="3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dcdffd39c6_0_30"/>
          <p:cNvSpPr txBox="1"/>
          <p:nvPr/>
        </p:nvSpPr>
        <p:spPr>
          <a:xfrm>
            <a:off x="17373997" y="6387776"/>
            <a:ext cx="30090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2020</a:t>
            </a:r>
            <a:endParaRPr sz="3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dcdffd39c6_0_30"/>
          <p:cNvSpPr txBox="1"/>
          <p:nvPr/>
        </p:nvSpPr>
        <p:spPr>
          <a:xfrm>
            <a:off x="17373997" y="3074618"/>
            <a:ext cx="106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2016</a:t>
            </a:r>
            <a:endParaRPr sz="3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e7c65907ca_0_444"/>
          <p:cNvSpPr txBox="1"/>
          <p:nvPr/>
        </p:nvSpPr>
        <p:spPr>
          <a:xfrm>
            <a:off x="2576026" y="3634988"/>
            <a:ext cx="17499900" cy="49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 dirty="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you!</a:t>
            </a:r>
            <a:endParaRPr sz="15000" b="1" i="0" u="none" strike="noStrike" cap="none" dirty="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FA670CBE-2BEC-2514-B347-D79F1F388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782" y="8569988"/>
            <a:ext cx="8454389" cy="32756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e7b0ed52b3_0_16"/>
          <p:cNvSpPr txBox="1"/>
          <p:nvPr/>
        </p:nvSpPr>
        <p:spPr>
          <a:xfrm>
            <a:off x="1874775" y="689425"/>
            <a:ext cx="14443201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Our Presence</a:t>
            </a:r>
            <a:endParaRPr sz="9600" b="1" i="0" u="none" strike="noStrike" cap="none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23" name="Google Shape;323;ge7b0ed52b3_0_16"/>
          <p:cNvGrpSpPr/>
          <p:nvPr/>
        </p:nvGrpSpPr>
        <p:grpSpPr>
          <a:xfrm>
            <a:off x="7730514" y="1931109"/>
            <a:ext cx="15154785" cy="9853780"/>
            <a:chOff x="0" y="0"/>
            <a:chExt cx="15154785" cy="9853780"/>
          </a:xfrm>
        </p:grpSpPr>
        <p:sp>
          <p:nvSpPr>
            <p:cNvPr id="324" name="Google Shape;324;ge7b0ed52b3_0_16"/>
            <p:cNvSpPr/>
            <p:nvPr/>
          </p:nvSpPr>
          <p:spPr>
            <a:xfrm>
              <a:off x="6509917" y="5729835"/>
              <a:ext cx="26190" cy="261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541"/>
                  </a:moveTo>
                  <a:cubicBezTo>
                    <a:pt x="3375" y="1271"/>
                    <a:pt x="7425" y="0"/>
                    <a:pt x="10125" y="0"/>
                  </a:cubicBezTo>
                  <a:cubicBezTo>
                    <a:pt x="12825" y="0"/>
                    <a:pt x="17550" y="2541"/>
                    <a:pt x="17550" y="6988"/>
                  </a:cubicBezTo>
                  <a:cubicBezTo>
                    <a:pt x="18900" y="6988"/>
                    <a:pt x="20250" y="6988"/>
                    <a:pt x="21600" y="8259"/>
                  </a:cubicBezTo>
                  <a:cubicBezTo>
                    <a:pt x="20250" y="10800"/>
                    <a:pt x="18900" y="13341"/>
                    <a:pt x="18900" y="15882"/>
                  </a:cubicBezTo>
                  <a:cubicBezTo>
                    <a:pt x="18900" y="17153"/>
                    <a:pt x="18900" y="18424"/>
                    <a:pt x="18900" y="20329"/>
                  </a:cubicBezTo>
                  <a:cubicBezTo>
                    <a:pt x="18900" y="21600"/>
                    <a:pt x="17550" y="21600"/>
                    <a:pt x="15525" y="21600"/>
                  </a:cubicBezTo>
                  <a:cubicBezTo>
                    <a:pt x="11475" y="21600"/>
                    <a:pt x="8775" y="21600"/>
                    <a:pt x="4725" y="21600"/>
                  </a:cubicBezTo>
                  <a:cubicBezTo>
                    <a:pt x="3375" y="15882"/>
                    <a:pt x="6075" y="10800"/>
                    <a:pt x="11475" y="8259"/>
                  </a:cubicBezTo>
                  <a:cubicBezTo>
                    <a:pt x="10125" y="6988"/>
                    <a:pt x="8775" y="6988"/>
                    <a:pt x="7425" y="5082"/>
                  </a:cubicBezTo>
                  <a:cubicBezTo>
                    <a:pt x="7425" y="5082"/>
                    <a:pt x="7425" y="5082"/>
                    <a:pt x="6075" y="5082"/>
                  </a:cubicBezTo>
                  <a:cubicBezTo>
                    <a:pt x="4725" y="5082"/>
                    <a:pt x="3375" y="6988"/>
                    <a:pt x="3375" y="6988"/>
                  </a:cubicBezTo>
                  <a:cubicBezTo>
                    <a:pt x="1350" y="5082"/>
                    <a:pt x="1350" y="3812"/>
                    <a:pt x="0" y="254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ge7b0ed52b3_0_16"/>
            <p:cNvSpPr/>
            <p:nvPr/>
          </p:nvSpPr>
          <p:spPr>
            <a:xfrm>
              <a:off x="6385962" y="5299380"/>
              <a:ext cx="2901539" cy="3259236"/>
            </a:xfrm>
            <a:custGeom>
              <a:avLst/>
              <a:gdLst/>
              <a:ahLst/>
              <a:cxnLst/>
              <a:rect l="l" t="t" r="r" b="b"/>
              <a:pathLst>
                <a:path w="21512" h="21594" extrusionOk="0">
                  <a:moveTo>
                    <a:pt x="3597" y="574"/>
                  </a:moveTo>
                  <a:cubicBezTo>
                    <a:pt x="3591" y="574"/>
                    <a:pt x="3591" y="574"/>
                    <a:pt x="3586" y="574"/>
                  </a:cubicBezTo>
                  <a:cubicBezTo>
                    <a:pt x="3586" y="549"/>
                    <a:pt x="3597" y="559"/>
                    <a:pt x="3597" y="574"/>
                  </a:cubicBezTo>
                  <a:close/>
                  <a:moveTo>
                    <a:pt x="3481" y="800"/>
                  </a:moveTo>
                  <a:cubicBezTo>
                    <a:pt x="3195" y="1006"/>
                    <a:pt x="2882" y="1178"/>
                    <a:pt x="2547" y="1326"/>
                  </a:cubicBezTo>
                  <a:cubicBezTo>
                    <a:pt x="2514" y="1365"/>
                    <a:pt x="2525" y="1439"/>
                    <a:pt x="2569" y="1468"/>
                  </a:cubicBezTo>
                  <a:cubicBezTo>
                    <a:pt x="2431" y="1601"/>
                    <a:pt x="2338" y="1788"/>
                    <a:pt x="2316" y="1975"/>
                  </a:cubicBezTo>
                  <a:cubicBezTo>
                    <a:pt x="2376" y="1975"/>
                    <a:pt x="2442" y="2004"/>
                    <a:pt x="2464" y="2058"/>
                  </a:cubicBezTo>
                  <a:cubicBezTo>
                    <a:pt x="2338" y="2107"/>
                    <a:pt x="2349" y="2265"/>
                    <a:pt x="2365" y="2387"/>
                  </a:cubicBezTo>
                  <a:cubicBezTo>
                    <a:pt x="2376" y="2510"/>
                    <a:pt x="2261" y="2672"/>
                    <a:pt x="2134" y="2614"/>
                  </a:cubicBezTo>
                  <a:cubicBezTo>
                    <a:pt x="1969" y="2800"/>
                    <a:pt x="1777" y="2953"/>
                    <a:pt x="1557" y="3085"/>
                  </a:cubicBezTo>
                  <a:cubicBezTo>
                    <a:pt x="1463" y="3085"/>
                    <a:pt x="1370" y="3076"/>
                    <a:pt x="1265" y="3076"/>
                  </a:cubicBezTo>
                  <a:cubicBezTo>
                    <a:pt x="1265" y="3169"/>
                    <a:pt x="1254" y="3252"/>
                    <a:pt x="1254" y="3346"/>
                  </a:cubicBezTo>
                  <a:cubicBezTo>
                    <a:pt x="1106" y="3459"/>
                    <a:pt x="957" y="3582"/>
                    <a:pt x="803" y="3695"/>
                  </a:cubicBezTo>
                  <a:cubicBezTo>
                    <a:pt x="803" y="3818"/>
                    <a:pt x="792" y="3936"/>
                    <a:pt x="748" y="4049"/>
                  </a:cubicBezTo>
                  <a:cubicBezTo>
                    <a:pt x="699" y="4167"/>
                    <a:pt x="583" y="4250"/>
                    <a:pt x="446" y="4265"/>
                  </a:cubicBezTo>
                  <a:cubicBezTo>
                    <a:pt x="457" y="4294"/>
                    <a:pt x="484" y="4314"/>
                    <a:pt x="495" y="4343"/>
                  </a:cubicBezTo>
                  <a:cubicBezTo>
                    <a:pt x="193" y="4457"/>
                    <a:pt x="308" y="4963"/>
                    <a:pt x="0" y="5046"/>
                  </a:cubicBezTo>
                  <a:cubicBezTo>
                    <a:pt x="22" y="5149"/>
                    <a:pt x="44" y="5263"/>
                    <a:pt x="77" y="5366"/>
                  </a:cubicBezTo>
                  <a:cubicBezTo>
                    <a:pt x="160" y="5356"/>
                    <a:pt x="242" y="5366"/>
                    <a:pt x="319" y="5395"/>
                  </a:cubicBezTo>
                  <a:cubicBezTo>
                    <a:pt x="413" y="5420"/>
                    <a:pt x="385" y="5552"/>
                    <a:pt x="319" y="5611"/>
                  </a:cubicBezTo>
                  <a:cubicBezTo>
                    <a:pt x="248" y="5675"/>
                    <a:pt x="171" y="5769"/>
                    <a:pt x="215" y="5842"/>
                  </a:cubicBezTo>
                  <a:cubicBezTo>
                    <a:pt x="242" y="5872"/>
                    <a:pt x="275" y="5892"/>
                    <a:pt x="308" y="5911"/>
                  </a:cubicBezTo>
                  <a:cubicBezTo>
                    <a:pt x="446" y="6044"/>
                    <a:pt x="253" y="6324"/>
                    <a:pt x="424" y="6437"/>
                  </a:cubicBezTo>
                  <a:cubicBezTo>
                    <a:pt x="308" y="6511"/>
                    <a:pt x="264" y="6644"/>
                    <a:pt x="297" y="6757"/>
                  </a:cubicBezTo>
                  <a:cubicBezTo>
                    <a:pt x="226" y="6776"/>
                    <a:pt x="160" y="6820"/>
                    <a:pt x="127" y="6879"/>
                  </a:cubicBezTo>
                  <a:cubicBezTo>
                    <a:pt x="-60" y="7150"/>
                    <a:pt x="297" y="7499"/>
                    <a:pt x="193" y="7799"/>
                  </a:cubicBezTo>
                  <a:cubicBezTo>
                    <a:pt x="308" y="7853"/>
                    <a:pt x="424" y="7892"/>
                    <a:pt x="528" y="7941"/>
                  </a:cubicBezTo>
                  <a:lnTo>
                    <a:pt x="886" y="8265"/>
                  </a:lnTo>
                  <a:cubicBezTo>
                    <a:pt x="1095" y="8457"/>
                    <a:pt x="1326" y="8688"/>
                    <a:pt x="1315" y="8953"/>
                  </a:cubicBezTo>
                  <a:cubicBezTo>
                    <a:pt x="1579" y="9111"/>
                    <a:pt x="1832" y="9273"/>
                    <a:pt x="2096" y="9430"/>
                  </a:cubicBezTo>
                  <a:cubicBezTo>
                    <a:pt x="2283" y="9543"/>
                    <a:pt x="2453" y="9646"/>
                    <a:pt x="2629" y="9769"/>
                  </a:cubicBezTo>
                  <a:cubicBezTo>
                    <a:pt x="2788" y="9892"/>
                    <a:pt x="2975" y="10025"/>
                    <a:pt x="3184" y="10015"/>
                  </a:cubicBezTo>
                  <a:cubicBezTo>
                    <a:pt x="3217" y="9892"/>
                    <a:pt x="3426" y="9956"/>
                    <a:pt x="3564" y="9931"/>
                  </a:cubicBezTo>
                  <a:cubicBezTo>
                    <a:pt x="3641" y="9922"/>
                    <a:pt x="3701" y="9882"/>
                    <a:pt x="3767" y="9838"/>
                  </a:cubicBezTo>
                  <a:cubicBezTo>
                    <a:pt x="4070" y="9686"/>
                    <a:pt x="4488" y="9735"/>
                    <a:pt x="4730" y="9956"/>
                  </a:cubicBezTo>
                  <a:cubicBezTo>
                    <a:pt x="4944" y="9779"/>
                    <a:pt x="5214" y="9583"/>
                    <a:pt x="5499" y="9622"/>
                  </a:cubicBezTo>
                  <a:cubicBezTo>
                    <a:pt x="5549" y="9479"/>
                    <a:pt x="5791" y="9519"/>
                    <a:pt x="5950" y="9499"/>
                  </a:cubicBezTo>
                  <a:cubicBezTo>
                    <a:pt x="6099" y="9479"/>
                    <a:pt x="6236" y="9376"/>
                    <a:pt x="6390" y="9366"/>
                  </a:cubicBezTo>
                  <a:cubicBezTo>
                    <a:pt x="6528" y="9366"/>
                    <a:pt x="6654" y="9450"/>
                    <a:pt x="6792" y="9460"/>
                  </a:cubicBezTo>
                  <a:cubicBezTo>
                    <a:pt x="6863" y="9460"/>
                    <a:pt x="6940" y="9450"/>
                    <a:pt x="7012" y="9469"/>
                  </a:cubicBezTo>
                  <a:cubicBezTo>
                    <a:pt x="7105" y="9499"/>
                    <a:pt x="7160" y="9583"/>
                    <a:pt x="7182" y="9676"/>
                  </a:cubicBezTo>
                  <a:cubicBezTo>
                    <a:pt x="7210" y="9750"/>
                    <a:pt x="7210" y="9838"/>
                    <a:pt x="7254" y="9902"/>
                  </a:cubicBezTo>
                  <a:cubicBezTo>
                    <a:pt x="7298" y="9966"/>
                    <a:pt x="7424" y="10005"/>
                    <a:pt x="7474" y="9941"/>
                  </a:cubicBezTo>
                  <a:cubicBezTo>
                    <a:pt x="7507" y="9912"/>
                    <a:pt x="7578" y="9882"/>
                    <a:pt x="7611" y="9853"/>
                  </a:cubicBezTo>
                  <a:cubicBezTo>
                    <a:pt x="7633" y="9872"/>
                    <a:pt x="7655" y="9902"/>
                    <a:pt x="7683" y="9922"/>
                  </a:cubicBezTo>
                  <a:cubicBezTo>
                    <a:pt x="7694" y="9872"/>
                    <a:pt x="7787" y="9892"/>
                    <a:pt x="7820" y="9922"/>
                  </a:cubicBezTo>
                  <a:cubicBezTo>
                    <a:pt x="7864" y="9956"/>
                    <a:pt x="7903" y="10005"/>
                    <a:pt x="7958" y="9995"/>
                  </a:cubicBezTo>
                  <a:cubicBezTo>
                    <a:pt x="8062" y="10005"/>
                    <a:pt x="8166" y="10005"/>
                    <a:pt x="8271" y="10015"/>
                  </a:cubicBezTo>
                  <a:cubicBezTo>
                    <a:pt x="8441" y="10172"/>
                    <a:pt x="8546" y="10398"/>
                    <a:pt x="8535" y="10615"/>
                  </a:cubicBezTo>
                  <a:cubicBezTo>
                    <a:pt x="8397" y="10674"/>
                    <a:pt x="8386" y="10880"/>
                    <a:pt x="8513" y="10954"/>
                  </a:cubicBezTo>
                  <a:cubicBezTo>
                    <a:pt x="8359" y="11047"/>
                    <a:pt x="8304" y="11224"/>
                    <a:pt x="8260" y="11386"/>
                  </a:cubicBezTo>
                  <a:cubicBezTo>
                    <a:pt x="8243" y="11416"/>
                    <a:pt x="8232" y="11460"/>
                    <a:pt x="8243" y="11489"/>
                  </a:cubicBezTo>
                  <a:cubicBezTo>
                    <a:pt x="8243" y="11553"/>
                    <a:pt x="8304" y="11612"/>
                    <a:pt x="8337" y="11666"/>
                  </a:cubicBezTo>
                  <a:cubicBezTo>
                    <a:pt x="8375" y="11725"/>
                    <a:pt x="8408" y="11799"/>
                    <a:pt x="8359" y="11853"/>
                  </a:cubicBezTo>
                  <a:cubicBezTo>
                    <a:pt x="8408" y="11838"/>
                    <a:pt x="8452" y="11863"/>
                    <a:pt x="8485" y="11892"/>
                  </a:cubicBezTo>
                  <a:cubicBezTo>
                    <a:pt x="8557" y="11956"/>
                    <a:pt x="8617" y="12035"/>
                    <a:pt x="8650" y="12128"/>
                  </a:cubicBezTo>
                  <a:cubicBezTo>
                    <a:pt x="8733" y="12138"/>
                    <a:pt x="8788" y="12222"/>
                    <a:pt x="8799" y="12305"/>
                  </a:cubicBezTo>
                  <a:cubicBezTo>
                    <a:pt x="8810" y="12379"/>
                    <a:pt x="8810" y="12467"/>
                    <a:pt x="8870" y="12531"/>
                  </a:cubicBezTo>
                  <a:cubicBezTo>
                    <a:pt x="8914" y="12522"/>
                    <a:pt x="8964" y="12522"/>
                    <a:pt x="9002" y="12512"/>
                  </a:cubicBezTo>
                  <a:cubicBezTo>
                    <a:pt x="9129" y="12635"/>
                    <a:pt x="9266" y="12787"/>
                    <a:pt x="9244" y="12954"/>
                  </a:cubicBezTo>
                  <a:cubicBezTo>
                    <a:pt x="9288" y="12954"/>
                    <a:pt x="9316" y="12993"/>
                    <a:pt x="9316" y="13028"/>
                  </a:cubicBezTo>
                  <a:cubicBezTo>
                    <a:pt x="9316" y="13067"/>
                    <a:pt x="9288" y="13097"/>
                    <a:pt x="9266" y="13131"/>
                  </a:cubicBezTo>
                  <a:cubicBezTo>
                    <a:pt x="9338" y="13106"/>
                    <a:pt x="9415" y="13180"/>
                    <a:pt x="9404" y="13244"/>
                  </a:cubicBezTo>
                  <a:cubicBezTo>
                    <a:pt x="9404" y="13264"/>
                    <a:pt x="9393" y="13283"/>
                    <a:pt x="9393" y="13303"/>
                  </a:cubicBezTo>
                  <a:cubicBezTo>
                    <a:pt x="9393" y="13337"/>
                    <a:pt x="9431" y="13357"/>
                    <a:pt x="9453" y="13377"/>
                  </a:cubicBezTo>
                  <a:cubicBezTo>
                    <a:pt x="9569" y="13480"/>
                    <a:pt x="9646" y="13613"/>
                    <a:pt x="9684" y="13760"/>
                  </a:cubicBezTo>
                  <a:cubicBezTo>
                    <a:pt x="9624" y="13760"/>
                    <a:pt x="9569" y="13750"/>
                    <a:pt x="9508" y="13750"/>
                  </a:cubicBezTo>
                  <a:cubicBezTo>
                    <a:pt x="9519" y="13893"/>
                    <a:pt x="9602" y="14025"/>
                    <a:pt x="9717" y="14129"/>
                  </a:cubicBezTo>
                  <a:cubicBezTo>
                    <a:pt x="9646" y="14138"/>
                    <a:pt x="9624" y="14232"/>
                    <a:pt x="9673" y="14286"/>
                  </a:cubicBezTo>
                  <a:cubicBezTo>
                    <a:pt x="9717" y="14335"/>
                    <a:pt x="9789" y="14365"/>
                    <a:pt x="9822" y="14428"/>
                  </a:cubicBezTo>
                  <a:cubicBezTo>
                    <a:pt x="9761" y="14502"/>
                    <a:pt x="9750" y="14615"/>
                    <a:pt x="9811" y="14699"/>
                  </a:cubicBezTo>
                  <a:cubicBezTo>
                    <a:pt x="9728" y="14748"/>
                    <a:pt x="9646" y="14812"/>
                    <a:pt x="9569" y="14861"/>
                  </a:cubicBezTo>
                  <a:cubicBezTo>
                    <a:pt x="9530" y="14881"/>
                    <a:pt x="9497" y="14915"/>
                    <a:pt x="9486" y="14954"/>
                  </a:cubicBezTo>
                  <a:cubicBezTo>
                    <a:pt x="9475" y="14994"/>
                    <a:pt x="9508" y="15048"/>
                    <a:pt x="9558" y="15038"/>
                  </a:cubicBezTo>
                  <a:cubicBezTo>
                    <a:pt x="9415" y="15131"/>
                    <a:pt x="9277" y="15303"/>
                    <a:pt x="9277" y="15460"/>
                  </a:cubicBezTo>
                  <a:cubicBezTo>
                    <a:pt x="9277" y="15500"/>
                    <a:pt x="9288" y="15544"/>
                    <a:pt x="9266" y="15574"/>
                  </a:cubicBezTo>
                  <a:cubicBezTo>
                    <a:pt x="9244" y="15603"/>
                    <a:pt x="9211" y="15613"/>
                    <a:pt x="9184" y="15632"/>
                  </a:cubicBezTo>
                  <a:cubicBezTo>
                    <a:pt x="9129" y="15687"/>
                    <a:pt x="9107" y="15770"/>
                    <a:pt x="9096" y="15839"/>
                  </a:cubicBezTo>
                  <a:cubicBezTo>
                    <a:pt x="9068" y="15996"/>
                    <a:pt x="9068" y="16149"/>
                    <a:pt x="9107" y="16306"/>
                  </a:cubicBezTo>
                  <a:cubicBezTo>
                    <a:pt x="9162" y="16542"/>
                    <a:pt x="9316" y="16748"/>
                    <a:pt x="9464" y="16955"/>
                  </a:cubicBezTo>
                  <a:cubicBezTo>
                    <a:pt x="9486" y="16994"/>
                    <a:pt x="9519" y="17038"/>
                    <a:pt x="9569" y="17058"/>
                  </a:cubicBezTo>
                  <a:cubicBezTo>
                    <a:pt x="9706" y="17284"/>
                    <a:pt x="9833" y="17520"/>
                    <a:pt x="9970" y="17746"/>
                  </a:cubicBezTo>
                  <a:cubicBezTo>
                    <a:pt x="10003" y="17800"/>
                    <a:pt x="10031" y="17849"/>
                    <a:pt x="10031" y="17913"/>
                  </a:cubicBezTo>
                  <a:cubicBezTo>
                    <a:pt x="10031" y="17977"/>
                    <a:pt x="9981" y="18016"/>
                    <a:pt x="9970" y="18080"/>
                  </a:cubicBezTo>
                  <a:cubicBezTo>
                    <a:pt x="9937" y="18193"/>
                    <a:pt x="9992" y="18306"/>
                    <a:pt x="10042" y="18419"/>
                  </a:cubicBezTo>
                  <a:cubicBezTo>
                    <a:pt x="10053" y="18449"/>
                    <a:pt x="10064" y="18468"/>
                    <a:pt x="10075" y="18503"/>
                  </a:cubicBezTo>
                  <a:cubicBezTo>
                    <a:pt x="10157" y="18665"/>
                    <a:pt x="10234" y="18852"/>
                    <a:pt x="10190" y="19029"/>
                  </a:cubicBezTo>
                  <a:cubicBezTo>
                    <a:pt x="10179" y="19068"/>
                    <a:pt x="10157" y="19107"/>
                    <a:pt x="10157" y="19151"/>
                  </a:cubicBezTo>
                  <a:cubicBezTo>
                    <a:pt x="10168" y="19294"/>
                    <a:pt x="10421" y="19387"/>
                    <a:pt x="10350" y="19510"/>
                  </a:cubicBezTo>
                  <a:cubicBezTo>
                    <a:pt x="10504" y="19667"/>
                    <a:pt x="10652" y="19830"/>
                    <a:pt x="10800" y="19987"/>
                  </a:cubicBezTo>
                  <a:cubicBezTo>
                    <a:pt x="10822" y="20016"/>
                    <a:pt x="10850" y="20036"/>
                    <a:pt x="10861" y="20066"/>
                  </a:cubicBezTo>
                  <a:cubicBezTo>
                    <a:pt x="10894" y="20159"/>
                    <a:pt x="10811" y="20262"/>
                    <a:pt x="10872" y="20336"/>
                  </a:cubicBezTo>
                  <a:cubicBezTo>
                    <a:pt x="10916" y="20400"/>
                    <a:pt x="11020" y="20410"/>
                    <a:pt x="11075" y="20469"/>
                  </a:cubicBezTo>
                  <a:cubicBezTo>
                    <a:pt x="11147" y="20542"/>
                    <a:pt x="11092" y="20655"/>
                    <a:pt x="11114" y="20749"/>
                  </a:cubicBezTo>
                  <a:cubicBezTo>
                    <a:pt x="11136" y="20822"/>
                    <a:pt x="11196" y="20876"/>
                    <a:pt x="11218" y="20935"/>
                  </a:cubicBezTo>
                  <a:cubicBezTo>
                    <a:pt x="11246" y="20999"/>
                    <a:pt x="11169" y="21098"/>
                    <a:pt x="11103" y="21068"/>
                  </a:cubicBezTo>
                  <a:cubicBezTo>
                    <a:pt x="11042" y="21181"/>
                    <a:pt x="11075" y="21314"/>
                    <a:pt x="11169" y="21417"/>
                  </a:cubicBezTo>
                  <a:cubicBezTo>
                    <a:pt x="11262" y="21510"/>
                    <a:pt x="11389" y="21574"/>
                    <a:pt x="11526" y="21594"/>
                  </a:cubicBezTo>
                  <a:cubicBezTo>
                    <a:pt x="11757" y="21574"/>
                    <a:pt x="11988" y="21574"/>
                    <a:pt x="12219" y="21594"/>
                  </a:cubicBezTo>
                  <a:cubicBezTo>
                    <a:pt x="12230" y="21555"/>
                    <a:pt x="12241" y="21520"/>
                    <a:pt x="12252" y="21481"/>
                  </a:cubicBezTo>
                  <a:cubicBezTo>
                    <a:pt x="12219" y="21471"/>
                    <a:pt x="12186" y="21471"/>
                    <a:pt x="12153" y="21461"/>
                  </a:cubicBezTo>
                  <a:cubicBezTo>
                    <a:pt x="12126" y="21427"/>
                    <a:pt x="12126" y="21378"/>
                    <a:pt x="12153" y="21348"/>
                  </a:cubicBezTo>
                  <a:cubicBezTo>
                    <a:pt x="12208" y="21358"/>
                    <a:pt x="12269" y="21338"/>
                    <a:pt x="12302" y="21294"/>
                  </a:cubicBezTo>
                  <a:cubicBezTo>
                    <a:pt x="12522" y="21451"/>
                    <a:pt x="12808" y="21530"/>
                    <a:pt x="13099" y="21520"/>
                  </a:cubicBezTo>
                  <a:cubicBezTo>
                    <a:pt x="13132" y="21427"/>
                    <a:pt x="13281" y="21427"/>
                    <a:pt x="13396" y="21427"/>
                  </a:cubicBezTo>
                  <a:cubicBezTo>
                    <a:pt x="13522" y="21427"/>
                    <a:pt x="13660" y="21388"/>
                    <a:pt x="13764" y="21324"/>
                  </a:cubicBezTo>
                  <a:cubicBezTo>
                    <a:pt x="13940" y="21220"/>
                    <a:pt x="14100" y="21048"/>
                    <a:pt x="14298" y="21098"/>
                  </a:cubicBezTo>
                  <a:cubicBezTo>
                    <a:pt x="14298" y="20994"/>
                    <a:pt x="14364" y="20901"/>
                    <a:pt x="14457" y="20822"/>
                  </a:cubicBezTo>
                  <a:lnTo>
                    <a:pt x="14622" y="20675"/>
                  </a:lnTo>
                  <a:cubicBezTo>
                    <a:pt x="14749" y="20562"/>
                    <a:pt x="14875" y="20449"/>
                    <a:pt x="15013" y="20336"/>
                  </a:cubicBezTo>
                  <a:cubicBezTo>
                    <a:pt x="15057" y="20233"/>
                    <a:pt x="15057" y="20129"/>
                    <a:pt x="15035" y="20026"/>
                  </a:cubicBezTo>
                  <a:cubicBezTo>
                    <a:pt x="14980" y="20016"/>
                    <a:pt x="14941" y="19952"/>
                    <a:pt x="14963" y="19903"/>
                  </a:cubicBezTo>
                  <a:cubicBezTo>
                    <a:pt x="15024" y="19903"/>
                    <a:pt x="15068" y="19894"/>
                    <a:pt x="15128" y="19894"/>
                  </a:cubicBezTo>
                  <a:cubicBezTo>
                    <a:pt x="15079" y="19820"/>
                    <a:pt x="15139" y="19707"/>
                    <a:pt x="15233" y="19697"/>
                  </a:cubicBezTo>
                  <a:cubicBezTo>
                    <a:pt x="15266" y="19697"/>
                    <a:pt x="15310" y="19707"/>
                    <a:pt x="15348" y="19707"/>
                  </a:cubicBezTo>
                  <a:cubicBezTo>
                    <a:pt x="15453" y="19707"/>
                    <a:pt x="15546" y="19628"/>
                    <a:pt x="15579" y="19545"/>
                  </a:cubicBezTo>
                  <a:cubicBezTo>
                    <a:pt x="15618" y="19466"/>
                    <a:pt x="15612" y="19358"/>
                    <a:pt x="15612" y="19264"/>
                  </a:cubicBezTo>
                  <a:cubicBezTo>
                    <a:pt x="15684" y="19314"/>
                    <a:pt x="15783" y="19235"/>
                    <a:pt x="15783" y="19161"/>
                  </a:cubicBezTo>
                  <a:cubicBezTo>
                    <a:pt x="15783" y="19078"/>
                    <a:pt x="15728" y="19019"/>
                    <a:pt x="15706" y="18935"/>
                  </a:cubicBezTo>
                  <a:cubicBezTo>
                    <a:pt x="15656" y="18798"/>
                    <a:pt x="15684" y="18645"/>
                    <a:pt x="15783" y="18542"/>
                  </a:cubicBezTo>
                  <a:cubicBezTo>
                    <a:pt x="15821" y="18512"/>
                    <a:pt x="15854" y="18478"/>
                    <a:pt x="15909" y="18478"/>
                  </a:cubicBezTo>
                  <a:cubicBezTo>
                    <a:pt x="15970" y="18478"/>
                    <a:pt x="16014" y="18512"/>
                    <a:pt x="16074" y="18522"/>
                  </a:cubicBezTo>
                  <a:cubicBezTo>
                    <a:pt x="16233" y="18571"/>
                    <a:pt x="16431" y="18449"/>
                    <a:pt x="16431" y="18296"/>
                  </a:cubicBezTo>
                  <a:cubicBezTo>
                    <a:pt x="16431" y="18223"/>
                    <a:pt x="16409" y="18159"/>
                    <a:pt x="16442" y="18100"/>
                  </a:cubicBezTo>
                  <a:cubicBezTo>
                    <a:pt x="16464" y="18055"/>
                    <a:pt x="16514" y="18036"/>
                    <a:pt x="16525" y="17996"/>
                  </a:cubicBezTo>
                  <a:cubicBezTo>
                    <a:pt x="16580" y="17893"/>
                    <a:pt x="16453" y="17790"/>
                    <a:pt x="16398" y="17687"/>
                  </a:cubicBezTo>
                  <a:cubicBezTo>
                    <a:pt x="16338" y="17574"/>
                    <a:pt x="16371" y="17441"/>
                    <a:pt x="16475" y="17367"/>
                  </a:cubicBezTo>
                  <a:cubicBezTo>
                    <a:pt x="16283" y="17323"/>
                    <a:pt x="16167" y="17107"/>
                    <a:pt x="16244" y="16945"/>
                  </a:cubicBezTo>
                  <a:cubicBezTo>
                    <a:pt x="16233" y="16974"/>
                    <a:pt x="16272" y="16994"/>
                    <a:pt x="16305" y="16984"/>
                  </a:cubicBezTo>
                  <a:cubicBezTo>
                    <a:pt x="16420" y="16900"/>
                    <a:pt x="16525" y="16787"/>
                    <a:pt x="16569" y="16665"/>
                  </a:cubicBezTo>
                  <a:cubicBezTo>
                    <a:pt x="16684" y="16719"/>
                    <a:pt x="16844" y="16655"/>
                    <a:pt x="16882" y="16542"/>
                  </a:cubicBezTo>
                  <a:cubicBezTo>
                    <a:pt x="16893" y="16512"/>
                    <a:pt x="16893" y="16478"/>
                    <a:pt x="16904" y="16448"/>
                  </a:cubicBezTo>
                  <a:cubicBezTo>
                    <a:pt x="16959" y="16325"/>
                    <a:pt x="17201" y="16375"/>
                    <a:pt x="17295" y="16276"/>
                  </a:cubicBezTo>
                  <a:cubicBezTo>
                    <a:pt x="17317" y="16242"/>
                    <a:pt x="17344" y="16212"/>
                    <a:pt x="17377" y="16193"/>
                  </a:cubicBezTo>
                  <a:cubicBezTo>
                    <a:pt x="17410" y="16183"/>
                    <a:pt x="17443" y="16193"/>
                    <a:pt x="17493" y="16193"/>
                  </a:cubicBezTo>
                  <a:cubicBezTo>
                    <a:pt x="17652" y="16203"/>
                    <a:pt x="17779" y="16026"/>
                    <a:pt x="17713" y="15903"/>
                  </a:cubicBezTo>
                  <a:cubicBezTo>
                    <a:pt x="17861" y="15932"/>
                    <a:pt x="18021" y="15903"/>
                    <a:pt x="18164" y="15839"/>
                  </a:cubicBezTo>
                  <a:cubicBezTo>
                    <a:pt x="18092" y="15706"/>
                    <a:pt x="18081" y="15544"/>
                    <a:pt x="18125" y="15406"/>
                  </a:cubicBezTo>
                  <a:cubicBezTo>
                    <a:pt x="18048" y="15357"/>
                    <a:pt x="17944" y="15254"/>
                    <a:pt x="18021" y="15190"/>
                  </a:cubicBezTo>
                  <a:cubicBezTo>
                    <a:pt x="18048" y="15171"/>
                    <a:pt x="18070" y="15171"/>
                    <a:pt x="18081" y="15151"/>
                  </a:cubicBezTo>
                  <a:cubicBezTo>
                    <a:pt x="18103" y="15131"/>
                    <a:pt x="18103" y="15097"/>
                    <a:pt x="18114" y="15067"/>
                  </a:cubicBezTo>
                  <a:cubicBezTo>
                    <a:pt x="18164" y="14802"/>
                    <a:pt x="18208" y="14532"/>
                    <a:pt x="18252" y="14276"/>
                  </a:cubicBezTo>
                  <a:cubicBezTo>
                    <a:pt x="18197" y="14276"/>
                    <a:pt x="18125" y="14261"/>
                    <a:pt x="18070" y="14261"/>
                  </a:cubicBezTo>
                  <a:cubicBezTo>
                    <a:pt x="18147" y="14173"/>
                    <a:pt x="18032" y="14060"/>
                    <a:pt x="17916" y="13986"/>
                  </a:cubicBezTo>
                  <a:cubicBezTo>
                    <a:pt x="17806" y="13917"/>
                    <a:pt x="17691" y="13799"/>
                    <a:pt x="17768" y="13706"/>
                  </a:cubicBezTo>
                  <a:cubicBezTo>
                    <a:pt x="17641" y="13632"/>
                    <a:pt x="17894" y="13386"/>
                    <a:pt x="17768" y="13303"/>
                  </a:cubicBezTo>
                  <a:cubicBezTo>
                    <a:pt x="17735" y="13283"/>
                    <a:pt x="17702" y="13288"/>
                    <a:pt x="17674" y="13264"/>
                  </a:cubicBezTo>
                  <a:cubicBezTo>
                    <a:pt x="17652" y="13249"/>
                    <a:pt x="17652" y="13210"/>
                    <a:pt x="17641" y="13190"/>
                  </a:cubicBezTo>
                  <a:cubicBezTo>
                    <a:pt x="17619" y="13028"/>
                    <a:pt x="17619" y="12851"/>
                    <a:pt x="17630" y="12684"/>
                  </a:cubicBezTo>
                  <a:cubicBezTo>
                    <a:pt x="17806" y="12625"/>
                    <a:pt x="17883" y="12418"/>
                    <a:pt x="17779" y="12276"/>
                  </a:cubicBezTo>
                  <a:cubicBezTo>
                    <a:pt x="17839" y="12305"/>
                    <a:pt x="17911" y="12266"/>
                    <a:pt x="17944" y="12212"/>
                  </a:cubicBezTo>
                  <a:cubicBezTo>
                    <a:pt x="17982" y="12163"/>
                    <a:pt x="17977" y="12109"/>
                    <a:pt x="17999" y="12045"/>
                  </a:cubicBezTo>
                  <a:cubicBezTo>
                    <a:pt x="18032" y="11942"/>
                    <a:pt x="18092" y="11863"/>
                    <a:pt x="18197" y="11799"/>
                  </a:cubicBezTo>
                  <a:cubicBezTo>
                    <a:pt x="18219" y="11829"/>
                    <a:pt x="18263" y="11863"/>
                    <a:pt x="18312" y="11883"/>
                  </a:cubicBezTo>
                  <a:cubicBezTo>
                    <a:pt x="18356" y="11770"/>
                    <a:pt x="18428" y="11666"/>
                    <a:pt x="18521" y="11583"/>
                  </a:cubicBezTo>
                  <a:cubicBezTo>
                    <a:pt x="18598" y="11563"/>
                    <a:pt x="18681" y="11534"/>
                    <a:pt x="18763" y="11509"/>
                  </a:cubicBezTo>
                  <a:cubicBezTo>
                    <a:pt x="18763" y="11376"/>
                    <a:pt x="18889" y="11273"/>
                    <a:pt x="19005" y="11190"/>
                  </a:cubicBezTo>
                  <a:cubicBezTo>
                    <a:pt x="19186" y="11067"/>
                    <a:pt x="19362" y="10934"/>
                    <a:pt x="19544" y="10811"/>
                  </a:cubicBezTo>
                  <a:cubicBezTo>
                    <a:pt x="19637" y="10747"/>
                    <a:pt x="19731" y="10674"/>
                    <a:pt x="19846" y="10654"/>
                  </a:cubicBezTo>
                  <a:cubicBezTo>
                    <a:pt x="19901" y="10644"/>
                    <a:pt x="19973" y="10634"/>
                    <a:pt x="20006" y="10605"/>
                  </a:cubicBezTo>
                  <a:cubicBezTo>
                    <a:pt x="20028" y="10570"/>
                    <a:pt x="20039" y="10541"/>
                    <a:pt x="20055" y="10511"/>
                  </a:cubicBezTo>
                  <a:cubicBezTo>
                    <a:pt x="20088" y="10408"/>
                    <a:pt x="20182" y="10315"/>
                    <a:pt x="20297" y="10261"/>
                  </a:cubicBezTo>
                  <a:cubicBezTo>
                    <a:pt x="20352" y="10241"/>
                    <a:pt x="20424" y="10231"/>
                    <a:pt x="20468" y="10192"/>
                  </a:cubicBezTo>
                  <a:cubicBezTo>
                    <a:pt x="20528" y="10128"/>
                    <a:pt x="20501" y="10035"/>
                    <a:pt x="20512" y="9966"/>
                  </a:cubicBezTo>
                  <a:cubicBezTo>
                    <a:pt x="20528" y="9882"/>
                    <a:pt x="20627" y="9799"/>
                    <a:pt x="20688" y="9853"/>
                  </a:cubicBezTo>
                  <a:cubicBezTo>
                    <a:pt x="20743" y="9715"/>
                    <a:pt x="20814" y="9583"/>
                    <a:pt x="20875" y="9450"/>
                  </a:cubicBezTo>
                  <a:cubicBezTo>
                    <a:pt x="20897" y="9406"/>
                    <a:pt x="20908" y="9366"/>
                    <a:pt x="20941" y="9337"/>
                  </a:cubicBezTo>
                  <a:cubicBezTo>
                    <a:pt x="20974" y="9293"/>
                    <a:pt x="21034" y="9273"/>
                    <a:pt x="21067" y="9243"/>
                  </a:cubicBezTo>
                  <a:cubicBezTo>
                    <a:pt x="21254" y="9086"/>
                    <a:pt x="21183" y="8801"/>
                    <a:pt x="21348" y="8624"/>
                  </a:cubicBezTo>
                  <a:cubicBezTo>
                    <a:pt x="21359" y="8605"/>
                    <a:pt x="21381" y="8595"/>
                    <a:pt x="21392" y="8570"/>
                  </a:cubicBezTo>
                  <a:cubicBezTo>
                    <a:pt x="21414" y="8541"/>
                    <a:pt x="21425" y="8501"/>
                    <a:pt x="21436" y="8457"/>
                  </a:cubicBezTo>
                  <a:cubicBezTo>
                    <a:pt x="21447" y="8388"/>
                    <a:pt x="21474" y="8315"/>
                    <a:pt x="21485" y="8241"/>
                  </a:cubicBezTo>
                  <a:cubicBezTo>
                    <a:pt x="21518" y="8098"/>
                    <a:pt x="21540" y="7921"/>
                    <a:pt x="21436" y="7808"/>
                  </a:cubicBezTo>
                  <a:cubicBezTo>
                    <a:pt x="21370" y="7931"/>
                    <a:pt x="21254" y="8034"/>
                    <a:pt x="21128" y="8118"/>
                  </a:cubicBezTo>
                  <a:cubicBezTo>
                    <a:pt x="21117" y="8079"/>
                    <a:pt x="21056" y="8059"/>
                    <a:pt x="21023" y="8069"/>
                  </a:cubicBezTo>
                  <a:cubicBezTo>
                    <a:pt x="20990" y="8079"/>
                    <a:pt x="20941" y="8108"/>
                    <a:pt x="20897" y="8118"/>
                  </a:cubicBezTo>
                  <a:cubicBezTo>
                    <a:pt x="20732" y="8192"/>
                    <a:pt x="20539" y="8108"/>
                    <a:pt x="20363" y="8147"/>
                  </a:cubicBezTo>
                  <a:cubicBezTo>
                    <a:pt x="20248" y="8182"/>
                    <a:pt x="20154" y="8265"/>
                    <a:pt x="20055" y="8295"/>
                  </a:cubicBezTo>
                  <a:cubicBezTo>
                    <a:pt x="19890" y="8344"/>
                    <a:pt x="19709" y="8295"/>
                    <a:pt x="19533" y="8315"/>
                  </a:cubicBezTo>
                  <a:cubicBezTo>
                    <a:pt x="19478" y="8324"/>
                    <a:pt x="19423" y="8334"/>
                    <a:pt x="19373" y="8324"/>
                  </a:cubicBezTo>
                  <a:cubicBezTo>
                    <a:pt x="19329" y="8315"/>
                    <a:pt x="19280" y="8241"/>
                    <a:pt x="19324" y="8211"/>
                  </a:cubicBezTo>
                  <a:cubicBezTo>
                    <a:pt x="19197" y="8251"/>
                    <a:pt x="19082" y="8128"/>
                    <a:pt x="19060" y="8005"/>
                  </a:cubicBezTo>
                  <a:cubicBezTo>
                    <a:pt x="19038" y="7892"/>
                    <a:pt x="19049" y="7759"/>
                    <a:pt x="18994" y="7656"/>
                  </a:cubicBezTo>
                  <a:cubicBezTo>
                    <a:pt x="18922" y="7646"/>
                    <a:pt x="18840" y="7695"/>
                    <a:pt x="18840" y="7769"/>
                  </a:cubicBezTo>
                  <a:cubicBezTo>
                    <a:pt x="18818" y="7725"/>
                    <a:pt x="18774" y="7685"/>
                    <a:pt x="18714" y="7676"/>
                  </a:cubicBezTo>
                  <a:cubicBezTo>
                    <a:pt x="18692" y="7592"/>
                    <a:pt x="18648" y="7509"/>
                    <a:pt x="18637" y="7430"/>
                  </a:cubicBezTo>
                  <a:cubicBezTo>
                    <a:pt x="18620" y="7396"/>
                    <a:pt x="18620" y="7356"/>
                    <a:pt x="18598" y="7337"/>
                  </a:cubicBezTo>
                  <a:cubicBezTo>
                    <a:pt x="18576" y="7302"/>
                    <a:pt x="18532" y="7292"/>
                    <a:pt x="18494" y="7302"/>
                  </a:cubicBezTo>
                  <a:cubicBezTo>
                    <a:pt x="18450" y="7214"/>
                    <a:pt x="18356" y="7150"/>
                    <a:pt x="18252" y="7086"/>
                  </a:cubicBezTo>
                  <a:cubicBezTo>
                    <a:pt x="18208" y="7056"/>
                    <a:pt x="18147" y="7027"/>
                    <a:pt x="18092" y="7027"/>
                  </a:cubicBezTo>
                  <a:cubicBezTo>
                    <a:pt x="18081" y="7027"/>
                    <a:pt x="18059" y="7027"/>
                    <a:pt x="18048" y="7017"/>
                  </a:cubicBezTo>
                  <a:cubicBezTo>
                    <a:pt x="18021" y="7007"/>
                    <a:pt x="18021" y="6983"/>
                    <a:pt x="18021" y="6963"/>
                  </a:cubicBezTo>
                  <a:cubicBezTo>
                    <a:pt x="17999" y="6850"/>
                    <a:pt x="17861" y="6776"/>
                    <a:pt x="17806" y="6673"/>
                  </a:cubicBezTo>
                  <a:cubicBezTo>
                    <a:pt x="17768" y="6614"/>
                    <a:pt x="17768" y="6540"/>
                    <a:pt x="17768" y="6467"/>
                  </a:cubicBezTo>
                  <a:cubicBezTo>
                    <a:pt x="17768" y="6417"/>
                    <a:pt x="17768" y="6368"/>
                    <a:pt x="17757" y="6314"/>
                  </a:cubicBezTo>
                  <a:cubicBezTo>
                    <a:pt x="17724" y="6221"/>
                    <a:pt x="17630" y="6162"/>
                    <a:pt x="17537" y="6118"/>
                  </a:cubicBezTo>
                  <a:cubicBezTo>
                    <a:pt x="17482" y="6098"/>
                    <a:pt x="17416" y="6093"/>
                    <a:pt x="17355" y="6059"/>
                  </a:cubicBezTo>
                  <a:cubicBezTo>
                    <a:pt x="17300" y="6029"/>
                    <a:pt x="17262" y="5965"/>
                    <a:pt x="17295" y="5911"/>
                  </a:cubicBezTo>
                  <a:cubicBezTo>
                    <a:pt x="17218" y="5921"/>
                    <a:pt x="17168" y="5842"/>
                    <a:pt x="17157" y="5779"/>
                  </a:cubicBezTo>
                  <a:cubicBezTo>
                    <a:pt x="17124" y="5646"/>
                    <a:pt x="17135" y="5508"/>
                    <a:pt x="17179" y="5376"/>
                  </a:cubicBezTo>
                  <a:cubicBezTo>
                    <a:pt x="17179" y="5366"/>
                    <a:pt x="17190" y="5346"/>
                    <a:pt x="17190" y="5336"/>
                  </a:cubicBezTo>
                  <a:cubicBezTo>
                    <a:pt x="17190" y="5326"/>
                    <a:pt x="17179" y="5317"/>
                    <a:pt x="17168" y="5302"/>
                  </a:cubicBezTo>
                  <a:cubicBezTo>
                    <a:pt x="17086" y="5233"/>
                    <a:pt x="17086" y="5130"/>
                    <a:pt x="17064" y="5036"/>
                  </a:cubicBezTo>
                  <a:cubicBezTo>
                    <a:pt x="17042" y="4943"/>
                    <a:pt x="16937" y="4840"/>
                    <a:pt x="16833" y="4879"/>
                  </a:cubicBezTo>
                  <a:cubicBezTo>
                    <a:pt x="16871" y="4776"/>
                    <a:pt x="16673" y="4717"/>
                    <a:pt x="16651" y="4604"/>
                  </a:cubicBezTo>
                  <a:cubicBezTo>
                    <a:pt x="16629" y="4481"/>
                    <a:pt x="16591" y="4343"/>
                    <a:pt x="16536" y="4230"/>
                  </a:cubicBezTo>
                  <a:lnTo>
                    <a:pt x="16222" y="3705"/>
                  </a:lnTo>
                  <a:cubicBezTo>
                    <a:pt x="16200" y="3665"/>
                    <a:pt x="16178" y="3611"/>
                    <a:pt x="16189" y="3572"/>
                  </a:cubicBezTo>
                  <a:cubicBezTo>
                    <a:pt x="16156" y="3479"/>
                    <a:pt x="16118" y="3385"/>
                    <a:pt x="16063" y="3316"/>
                  </a:cubicBezTo>
                  <a:cubicBezTo>
                    <a:pt x="16041" y="3292"/>
                    <a:pt x="16014" y="3262"/>
                    <a:pt x="16014" y="3233"/>
                  </a:cubicBezTo>
                  <a:cubicBezTo>
                    <a:pt x="16003" y="3198"/>
                    <a:pt x="16014" y="3169"/>
                    <a:pt x="16052" y="3149"/>
                  </a:cubicBezTo>
                  <a:cubicBezTo>
                    <a:pt x="16003" y="3110"/>
                    <a:pt x="15959" y="3066"/>
                    <a:pt x="15926" y="3017"/>
                  </a:cubicBezTo>
                  <a:cubicBezTo>
                    <a:pt x="15898" y="2982"/>
                    <a:pt x="15865" y="2962"/>
                    <a:pt x="15843" y="2923"/>
                  </a:cubicBezTo>
                  <a:cubicBezTo>
                    <a:pt x="15832" y="2894"/>
                    <a:pt x="15810" y="2869"/>
                    <a:pt x="15794" y="2840"/>
                  </a:cubicBezTo>
                  <a:cubicBezTo>
                    <a:pt x="15739" y="2697"/>
                    <a:pt x="15684" y="2550"/>
                    <a:pt x="15623" y="2417"/>
                  </a:cubicBezTo>
                  <a:cubicBezTo>
                    <a:pt x="15568" y="2284"/>
                    <a:pt x="15508" y="2137"/>
                    <a:pt x="15530" y="1994"/>
                  </a:cubicBezTo>
                  <a:cubicBezTo>
                    <a:pt x="15508" y="1955"/>
                    <a:pt x="15453" y="1945"/>
                    <a:pt x="15392" y="1945"/>
                  </a:cubicBezTo>
                  <a:cubicBezTo>
                    <a:pt x="15337" y="1955"/>
                    <a:pt x="15288" y="1975"/>
                    <a:pt x="15244" y="1975"/>
                  </a:cubicBezTo>
                  <a:cubicBezTo>
                    <a:pt x="15161" y="1975"/>
                    <a:pt x="15057" y="1945"/>
                    <a:pt x="15002" y="2004"/>
                  </a:cubicBezTo>
                  <a:cubicBezTo>
                    <a:pt x="14980" y="2034"/>
                    <a:pt x="14980" y="2078"/>
                    <a:pt x="14952" y="2107"/>
                  </a:cubicBezTo>
                  <a:cubicBezTo>
                    <a:pt x="14919" y="2161"/>
                    <a:pt x="14815" y="2171"/>
                    <a:pt x="14771" y="2117"/>
                  </a:cubicBezTo>
                  <a:cubicBezTo>
                    <a:pt x="14732" y="2152"/>
                    <a:pt x="14688" y="2152"/>
                    <a:pt x="14655" y="2127"/>
                  </a:cubicBezTo>
                  <a:cubicBezTo>
                    <a:pt x="14518" y="2048"/>
                    <a:pt x="14320" y="2058"/>
                    <a:pt x="14160" y="2004"/>
                  </a:cubicBezTo>
                  <a:lnTo>
                    <a:pt x="14017" y="1975"/>
                  </a:lnTo>
                  <a:cubicBezTo>
                    <a:pt x="14017" y="1930"/>
                    <a:pt x="13951" y="1955"/>
                    <a:pt x="13918" y="1965"/>
                  </a:cubicBezTo>
                  <a:cubicBezTo>
                    <a:pt x="13858" y="1975"/>
                    <a:pt x="13814" y="1945"/>
                    <a:pt x="13764" y="1911"/>
                  </a:cubicBezTo>
                  <a:cubicBezTo>
                    <a:pt x="13698" y="1871"/>
                    <a:pt x="13605" y="1862"/>
                    <a:pt x="13511" y="1871"/>
                  </a:cubicBezTo>
                  <a:lnTo>
                    <a:pt x="13456" y="1921"/>
                  </a:lnTo>
                  <a:cubicBezTo>
                    <a:pt x="13385" y="1842"/>
                    <a:pt x="13270" y="1778"/>
                    <a:pt x="13154" y="1778"/>
                  </a:cubicBezTo>
                  <a:cubicBezTo>
                    <a:pt x="13088" y="1778"/>
                    <a:pt x="13017" y="1788"/>
                    <a:pt x="12945" y="1788"/>
                  </a:cubicBezTo>
                  <a:cubicBezTo>
                    <a:pt x="12879" y="1788"/>
                    <a:pt x="12808" y="1773"/>
                    <a:pt x="12764" y="1729"/>
                  </a:cubicBezTo>
                  <a:cubicBezTo>
                    <a:pt x="12742" y="1709"/>
                    <a:pt x="12725" y="1675"/>
                    <a:pt x="12714" y="1655"/>
                  </a:cubicBezTo>
                  <a:cubicBezTo>
                    <a:pt x="12692" y="1636"/>
                    <a:pt x="12659" y="1611"/>
                    <a:pt x="12637" y="1636"/>
                  </a:cubicBezTo>
                  <a:cubicBezTo>
                    <a:pt x="12659" y="1601"/>
                    <a:pt x="12637" y="1552"/>
                    <a:pt x="12615" y="1522"/>
                  </a:cubicBezTo>
                  <a:cubicBezTo>
                    <a:pt x="12577" y="1488"/>
                    <a:pt x="12533" y="1478"/>
                    <a:pt x="12500" y="1459"/>
                  </a:cubicBezTo>
                  <a:cubicBezTo>
                    <a:pt x="12450" y="1449"/>
                    <a:pt x="12417" y="1429"/>
                    <a:pt x="12368" y="1439"/>
                  </a:cubicBezTo>
                  <a:cubicBezTo>
                    <a:pt x="12324" y="1449"/>
                    <a:pt x="12291" y="1478"/>
                    <a:pt x="12302" y="1522"/>
                  </a:cubicBezTo>
                  <a:cubicBezTo>
                    <a:pt x="12164" y="1581"/>
                    <a:pt x="11988" y="1601"/>
                    <a:pt x="11840" y="1572"/>
                  </a:cubicBezTo>
                  <a:cubicBezTo>
                    <a:pt x="11840" y="1601"/>
                    <a:pt x="11851" y="1636"/>
                    <a:pt x="11873" y="1655"/>
                  </a:cubicBezTo>
                  <a:cubicBezTo>
                    <a:pt x="11818" y="1626"/>
                    <a:pt x="11735" y="1655"/>
                    <a:pt x="11713" y="1704"/>
                  </a:cubicBezTo>
                  <a:cubicBezTo>
                    <a:pt x="11691" y="1758"/>
                    <a:pt x="11724" y="1827"/>
                    <a:pt x="11796" y="1852"/>
                  </a:cubicBezTo>
                  <a:cubicBezTo>
                    <a:pt x="11746" y="1852"/>
                    <a:pt x="11724" y="1916"/>
                    <a:pt x="11735" y="1955"/>
                  </a:cubicBezTo>
                  <a:cubicBezTo>
                    <a:pt x="11746" y="1999"/>
                    <a:pt x="11796" y="2024"/>
                    <a:pt x="11829" y="2048"/>
                  </a:cubicBezTo>
                  <a:lnTo>
                    <a:pt x="11796" y="2137"/>
                  </a:lnTo>
                  <a:cubicBezTo>
                    <a:pt x="11757" y="2117"/>
                    <a:pt x="11719" y="2142"/>
                    <a:pt x="11691" y="2171"/>
                  </a:cubicBezTo>
                  <a:cubicBezTo>
                    <a:pt x="11669" y="2206"/>
                    <a:pt x="11653" y="2240"/>
                    <a:pt x="11609" y="2250"/>
                  </a:cubicBezTo>
                  <a:cubicBezTo>
                    <a:pt x="11587" y="2265"/>
                    <a:pt x="11565" y="2265"/>
                    <a:pt x="11537" y="2274"/>
                  </a:cubicBezTo>
                  <a:cubicBezTo>
                    <a:pt x="11515" y="2284"/>
                    <a:pt x="11504" y="2314"/>
                    <a:pt x="11515" y="2324"/>
                  </a:cubicBezTo>
                  <a:cubicBezTo>
                    <a:pt x="11411" y="2353"/>
                    <a:pt x="11345" y="2230"/>
                    <a:pt x="11251" y="2181"/>
                  </a:cubicBezTo>
                  <a:cubicBezTo>
                    <a:pt x="11191" y="2161"/>
                    <a:pt x="11125" y="2152"/>
                    <a:pt x="11103" y="2097"/>
                  </a:cubicBezTo>
                  <a:cubicBezTo>
                    <a:pt x="11092" y="2078"/>
                    <a:pt x="11092" y="2068"/>
                    <a:pt x="11075" y="2048"/>
                  </a:cubicBezTo>
                  <a:cubicBezTo>
                    <a:pt x="11042" y="2004"/>
                    <a:pt x="10976" y="2024"/>
                    <a:pt x="10916" y="2048"/>
                  </a:cubicBezTo>
                  <a:cubicBezTo>
                    <a:pt x="10789" y="2078"/>
                    <a:pt x="10652" y="2048"/>
                    <a:pt x="10570" y="1955"/>
                  </a:cubicBezTo>
                  <a:cubicBezTo>
                    <a:pt x="10537" y="1975"/>
                    <a:pt x="10504" y="1994"/>
                    <a:pt x="10454" y="2014"/>
                  </a:cubicBezTo>
                  <a:cubicBezTo>
                    <a:pt x="10443" y="2024"/>
                    <a:pt x="10432" y="2024"/>
                    <a:pt x="10421" y="2024"/>
                  </a:cubicBezTo>
                  <a:cubicBezTo>
                    <a:pt x="10410" y="2024"/>
                    <a:pt x="10399" y="2014"/>
                    <a:pt x="10388" y="2004"/>
                  </a:cubicBezTo>
                  <a:cubicBezTo>
                    <a:pt x="10317" y="1930"/>
                    <a:pt x="10273" y="1842"/>
                    <a:pt x="10262" y="1749"/>
                  </a:cubicBezTo>
                  <a:cubicBezTo>
                    <a:pt x="10262" y="1729"/>
                    <a:pt x="10245" y="1704"/>
                    <a:pt x="10234" y="1685"/>
                  </a:cubicBezTo>
                  <a:cubicBezTo>
                    <a:pt x="10212" y="1665"/>
                    <a:pt x="10179" y="1655"/>
                    <a:pt x="10146" y="1655"/>
                  </a:cubicBezTo>
                  <a:cubicBezTo>
                    <a:pt x="10042" y="1645"/>
                    <a:pt x="9937" y="1645"/>
                    <a:pt x="9833" y="1636"/>
                  </a:cubicBezTo>
                  <a:cubicBezTo>
                    <a:pt x="9822" y="1508"/>
                    <a:pt x="9673" y="1429"/>
                    <a:pt x="9530" y="1459"/>
                  </a:cubicBezTo>
                  <a:cubicBezTo>
                    <a:pt x="9497" y="1468"/>
                    <a:pt x="9453" y="1488"/>
                    <a:pt x="9415" y="1488"/>
                  </a:cubicBezTo>
                  <a:cubicBezTo>
                    <a:pt x="9382" y="1488"/>
                    <a:pt x="9338" y="1468"/>
                    <a:pt x="9338" y="1429"/>
                  </a:cubicBezTo>
                  <a:cubicBezTo>
                    <a:pt x="9277" y="1449"/>
                    <a:pt x="9200" y="1429"/>
                    <a:pt x="9162" y="1375"/>
                  </a:cubicBezTo>
                  <a:cubicBezTo>
                    <a:pt x="9118" y="1395"/>
                    <a:pt x="9046" y="1395"/>
                    <a:pt x="9002" y="1365"/>
                  </a:cubicBezTo>
                  <a:cubicBezTo>
                    <a:pt x="8947" y="1336"/>
                    <a:pt x="8925" y="1272"/>
                    <a:pt x="8881" y="1223"/>
                  </a:cubicBezTo>
                  <a:cubicBezTo>
                    <a:pt x="8848" y="1169"/>
                    <a:pt x="8777" y="1129"/>
                    <a:pt x="8705" y="1139"/>
                  </a:cubicBezTo>
                  <a:cubicBezTo>
                    <a:pt x="8705" y="1169"/>
                    <a:pt x="8705" y="1203"/>
                    <a:pt x="8694" y="1242"/>
                  </a:cubicBezTo>
                  <a:cubicBezTo>
                    <a:pt x="8617" y="1159"/>
                    <a:pt x="8579" y="1056"/>
                    <a:pt x="8590" y="952"/>
                  </a:cubicBezTo>
                  <a:cubicBezTo>
                    <a:pt x="8639" y="982"/>
                    <a:pt x="8716" y="972"/>
                    <a:pt x="8766" y="933"/>
                  </a:cubicBezTo>
                  <a:cubicBezTo>
                    <a:pt x="8810" y="893"/>
                    <a:pt x="8799" y="820"/>
                    <a:pt x="8755" y="780"/>
                  </a:cubicBezTo>
                  <a:cubicBezTo>
                    <a:pt x="8788" y="756"/>
                    <a:pt x="8821" y="766"/>
                    <a:pt x="8859" y="780"/>
                  </a:cubicBezTo>
                  <a:cubicBezTo>
                    <a:pt x="8881" y="726"/>
                    <a:pt x="8903" y="662"/>
                    <a:pt x="8892" y="603"/>
                  </a:cubicBezTo>
                  <a:cubicBezTo>
                    <a:pt x="8766" y="584"/>
                    <a:pt x="8672" y="456"/>
                    <a:pt x="8694" y="343"/>
                  </a:cubicBezTo>
                  <a:cubicBezTo>
                    <a:pt x="8744" y="368"/>
                    <a:pt x="8793" y="343"/>
                    <a:pt x="8832" y="313"/>
                  </a:cubicBezTo>
                  <a:cubicBezTo>
                    <a:pt x="8865" y="284"/>
                    <a:pt x="8881" y="230"/>
                    <a:pt x="8892" y="191"/>
                  </a:cubicBezTo>
                  <a:cubicBezTo>
                    <a:pt x="8903" y="137"/>
                    <a:pt x="8914" y="78"/>
                    <a:pt x="8870" y="48"/>
                  </a:cubicBezTo>
                  <a:cubicBezTo>
                    <a:pt x="8832" y="14"/>
                    <a:pt x="8777" y="28"/>
                    <a:pt x="8733" y="48"/>
                  </a:cubicBezTo>
                  <a:cubicBezTo>
                    <a:pt x="8683" y="73"/>
                    <a:pt x="8634" y="97"/>
                    <a:pt x="8590" y="107"/>
                  </a:cubicBezTo>
                  <a:cubicBezTo>
                    <a:pt x="8540" y="117"/>
                    <a:pt x="8474" y="97"/>
                    <a:pt x="8463" y="58"/>
                  </a:cubicBezTo>
                  <a:cubicBezTo>
                    <a:pt x="8408" y="33"/>
                    <a:pt x="8348" y="14"/>
                    <a:pt x="8293" y="14"/>
                  </a:cubicBezTo>
                  <a:cubicBezTo>
                    <a:pt x="8232" y="14"/>
                    <a:pt x="8166" y="48"/>
                    <a:pt x="8155" y="97"/>
                  </a:cubicBezTo>
                  <a:cubicBezTo>
                    <a:pt x="8073" y="58"/>
                    <a:pt x="7980" y="48"/>
                    <a:pt x="7886" y="68"/>
                  </a:cubicBezTo>
                  <a:cubicBezTo>
                    <a:pt x="7864" y="78"/>
                    <a:pt x="7831" y="78"/>
                    <a:pt x="7809" y="68"/>
                  </a:cubicBezTo>
                  <a:cubicBezTo>
                    <a:pt x="7787" y="58"/>
                    <a:pt x="7760" y="33"/>
                    <a:pt x="7749" y="23"/>
                  </a:cubicBezTo>
                  <a:cubicBezTo>
                    <a:pt x="7705" y="-6"/>
                    <a:pt x="7644" y="-6"/>
                    <a:pt x="7600" y="14"/>
                  </a:cubicBezTo>
                  <a:cubicBezTo>
                    <a:pt x="7556" y="33"/>
                    <a:pt x="7518" y="78"/>
                    <a:pt x="7485" y="117"/>
                  </a:cubicBezTo>
                  <a:cubicBezTo>
                    <a:pt x="7474" y="127"/>
                    <a:pt x="7463" y="151"/>
                    <a:pt x="7441" y="161"/>
                  </a:cubicBezTo>
                  <a:lnTo>
                    <a:pt x="7391" y="161"/>
                  </a:lnTo>
                  <a:cubicBezTo>
                    <a:pt x="7287" y="151"/>
                    <a:pt x="7182" y="127"/>
                    <a:pt x="7094" y="97"/>
                  </a:cubicBezTo>
                  <a:cubicBezTo>
                    <a:pt x="7012" y="161"/>
                    <a:pt x="6885" y="171"/>
                    <a:pt x="6803" y="117"/>
                  </a:cubicBezTo>
                  <a:cubicBezTo>
                    <a:pt x="6759" y="97"/>
                    <a:pt x="6665" y="117"/>
                    <a:pt x="6621" y="137"/>
                  </a:cubicBezTo>
                  <a:cubicBezTo>
                    <a:pt x="6594" y="151"/>
                    <a:pt x="6583" y="161"/>
                    <a:pt x="6561" y="171"/>
                  </a:cubicBezTo>
                  <a:cubicBezTo>
                    <a:pt x="6506" y="191"/>
                    <a:pt x="6434" y="171"/>
                    <a:pt x="6379" y="161"/>
                  </a:cubicBezTo>
                  <a:cubicBezTo>
                    <a:pt x="6319" y="161"/>
                    <a:pt x="6236" y="210"/>
                    <a:pt x="6275" y="264"/>
                  </a:cubicBezTo>
                  <a:cubicBezTo>
                    <a:pt x="6170" y="230"/>
                    <a:pt x="6055" y="200"/>
                    <a:pt x="5950" y="171"/>
                  </a:cubicBezTo>
                  <a:cubicBezTo>
                    <a:pt x="5868" y="151"/>
                    <a:pt x="5763" y="122"/>
                    <a:pt x="5686" y="151"/>
                  </a:cubicBezTo>
                  <a:cubicBezTo>
                    <a:pt x="5604" y="186"/>
                    <a:pt x="5549" y="294"/>
                    <a:pt x="5615" y="343"/>
                  </a:cubicBezTo>
                  <a:cubicBezTo>
                    <a:pt x="5488" y="333"/>
                    <a:pt x="5351" y="377"/>
                    <a:pt x="5247" y="446"/>
                  </a:cubicBezTo>
                  <a:cubicBezTo>
                    <a:pt x="5236" y="456"/>
                    <a:pt x="5214" y="471"/>
                    <a:pt x="5192" y="481"/>
                  </a:cubicBezTo>
                  <a:cubicBezTo>
                    <a:pt x="5153" y="490"/>
                    <a:pt x="5109" y="471"/>
                    <a:pt x="5060" y="481"/>
                  </a:cubicBezTo>
                  <a:cubicBezTo>
                    <a:pt x="5016" y="490"/>
                    <a:pt x="4994" y="544"/>
                    <a:pt x="4972" y="584"/>
                  </a:cubicBezTo>
                  <a:cubicBezTo>
                    <a:pt x="4944" y="628"/>
                    <a:pt x="4900" y="677"/>
                    <a:pt x="4856" y="653"/>
                  </a:cubicBezTo>
                  <a:cubicBezTo>
                    <a:pt x="4829" y="643"/>
                    <a:pt x="4818" y="633"/>
                    <a:pt x="4796" y="633"/>
                  </a:cubicBezTo>
                  <a:cubicBezTo>
                    <a:pt x="4741" y="623"/>
                    <a:pt x="4719" y="707"/>
                    <a:pt x="4719" y="756"/>
                  </a:cubicBezTo>
                  <a:cubicBezTo>
                    <a:pt x="4669" y="780"/>
                    <a:pt x="4614" y="800"/>
                    <a:pt x="4565" y="790"/>
                  </a:cubicBezTo>
                  <a:cubicBezTo>
                    <a:pt x="4510" y="780"/>
                    <a:pt x="4471" y="716"/>
                    <a:pt x="4510" y="677"/>
                  </a:cubicBezTo>
                  <a:cubicBezTo>
                    <a:pt x="4449" y="643"/>
                    <a:pt x="4383" y="633"/>
                    <a:pt x="4312" y="643"/>
                  </a:cubicBezTo>
                  <a:cubicBezTo>
                    <a:pt x="4240" y="662"/>
                    <a:pt x="4163" y="707"/>
                    <a:pt x="4092" y="662"/>
                  </a:cubicBezTo>
                  <a:cubicBezTo>
                    <a:pt x="4059" y="643"/>
                    <a:pt x="4037" y="603"/>
                    <a:pt x="3998" y="594"/>
                  </a:cubicBezTo>
                  <a:cubicBezTo>
                    <a:pt x="3943" y="574"/>
                    <a:pt x="3883" y="613"/>
                    <a:pt x="3839" y="633"/>
                  </a:cubicBezTo>
                  <a:cubicBezTo>
                    <a:pt x="3784" y="653"/>
                    <a:pt x="3701" y="623"/>
                    <a:pt x="3712" y="584"/>
                  </a:cubicBezTo>
                  <a:cubicBezTo>
                    <a:pt x="3701" y="574"/>
                    <a:pt x="3679" y="574"/>
                    <a:pt x="3668" y="574"/>
                  </a:cubicBezTo>
                  <a:cubicBezTo>
                    <a:pt x="3657" y="574"/>
                    <a:pt x="3641" y="594"/>
                    <a:pt x="3619" y="594"/>
                  </a:cubicBezTo>
                  <a:cubicBezTo>
                    <a:pt x="3608" y="594"/>
                    <a:pt x="3586" y="594"/>
                    <a:pt x="3586" y="574"/>
                  </a:cubicBezTo>
                  <a:cubicBezTo>
                    <a:pt x="3487" y="603"/>
                    <a:pt x="3426" y="721"/>
                    <a:pt x="3481" y="800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ge7b0ed52b3_0_16"/>
            <p:cNvSpPr/>
            <p:nvPr/>
          </p:nvSpPr>
          <p:spPr>
            <a:xfrm>
              <a:off x="8960925" y="7521770"/>
              <a:ext cx="293057" cy="603399"/>
            </a:xfrm>
            <a:custGeom>
              <a:avLst/>
              <a:gdLst/>
              <a:ahLst/>
              <a:cxnLst/>
              <a:rect l="l" t="t" r="r" b="b"/>
              <a:pathLst>
                <a:path w="21321" h="20780" extrusionOk="0">
                  <a:moveTo>
                    <a:pt x="14700" y="1029"/>
                  </a:moveTo>
                  <a:cubicBezTo>
                    <a:pt x="13996" y="1567"/>
                    <a:pt x="13672" y="2207"/>
                    <a:pt x="13455" y="2847"/>
                  </a:cubicBezTo>
                  <a:cubicBezTo>
                    <a:pt x="13347" y="3179"/>
                    <a:pt x="13239" y="3563"/>
                    <a:pt x="12751" y="3819"/>
                  </a:cubicBezTo>
                  <a:cubicBezTo>
                    <a:pt x="12318" y="4101"/>
                    <a:pt x="11506" y="4229"/>
                    <a:pt x="10965" y="4075"/>
                  </a:cubicBezTo>
                  <a:cubicBezTo>
                    <a:pt x="9936" y="4561"/>
                    <a:pt x="8908" y="5047"/>
                    <a:pt x="7987" y="5534"/>
                  </a:cubicBezTo>
                  <a:cubicBezTo>
                    <a:pt x="7554" y="5303"/>
                    <a:pt x="6796" y="5483"/>
                    <a:pt x="6201" y="5636"/>
                  </a:cubicBezTo>
                  <a:cubicBezTo>
                    <a:pt x="5660" y="5790"/>
                    <a:pt x="4956" y="6020"/>
                    <a:pt x="4360" y="5841"/>
                  </a:cubicBezTo>
                  <a:cubicBezTo>
                    <a:pt x="4252" y="5790"/>
                    <a:pt x="4144" y="5738"/>
                    <a:pt x="4036" y="5738"/>
                  </a:cubicBezTo>
                  <a:cubicBezTo>
                    <a:pt x="3927" y="5738"/>
                    <a:pt x="3819" y="5790"/>
                    <a:pt x="3711" y="5841"/>
                  </a:cubicBezTo>
                  <a:cubicBezTo>
                    <a:pt x="3007" y="6225"/>
                    <a:pt x="2303" y="6557"/>
                    <a:pt x="1545" y="6916"/>
                  </a:cubicBezTo>
                  <a:cubicBezTo>
                    <a:pt x="1762" y="6967"/>
                    <a:pt x="1978" y="7044"/>
                    <a:pt x="2195" y="7095"/>
                  </a:cubicBezTo>
                  <a:cubicBezTo>
                    <a:pt x="1329" y="8119"/>
                    <a:pt x="1654" y="9398"/>
                    <a:pt x="3007" y="10320"/>
                  </a:cubicBezTo>
                  <a:cubicBezTo>
                    <a:pt x="3224" y="10473"/>
                    <a:pt x="3440" y="10575"/>
                    <a:pt x="3602" y="10780"/>
                  </a:cubicBezTo>
                  <a:cubicBezTo>
                    <a:pt x="3711" y="11062"/>
                    <a:pt x="3440" y="11318"/>
                    <a:pt x="3224" y="11599"/>
                  </a:cubicBezTo>
                  <a:cubicBezTo>
                    <a:pt x="2899" y="12085"/>
                    <a:pt x="2682" y="12674"/>
                    <a:pt x="2899" y="13211"/>
                  </a:cubicBezTo>
                  <a:cubicBezTo>
                    <a:pt x="2195" y="13032"/>
                    <a:pt x="1437" y="13160"/>
                    <a:pt x="950" y="13416"/>
                  </a:cubicBezTo>
                  <a:cubicBezTo>
                    <a:pt x="517" y="13698"/>
                    <a:pt x="408" y="14056"/>
                    <a:pt x="625" y="14389"/>
                  </a:cubicBezTo>
                  <a:cubicBezTo>
                    <a:pt x="733" y="14593"/>
                    <a:pt x="950" y="14773"/>
                    <a:pt x="950" y="14977"/>
                  </a:cubicBezTo>
                  <a:cubicBezTo>
                    <a:pt x="842" y="15412"/>
                    <a:pt x="-187" y="15720"/>
                    <a:pt x="30" y="16103"/>
                  </a:cubicBezTo>
                  <a:cubicBezTo>
                    <a:pt x="300" y="16487"/>
                    <a:pt x="1762" y="16641"/>
                    <a:pt x="1437" y="16974"/>
                  </a:cubicBezTo>
                  <a:cubicBezTo>
                    <a:pt x="1329" y="17127"/>
                    <a:pt x="842" y="17178"/>
                    <a:pt x="625" y="17281"/>
                  </a:cubicBezTo>
                  <a:cubicBezTo>
                    <a:pt x="192" y="17562"/>
                    <a:pt x="1058" y="17920"/>
                    <a:pt x="1329" y="18253"/>
                  </a:cubicBezTo>
                  <a:cubicBezTo>
                    <a:pt x="1437" y="18458"/>
                    <a:pt x="1166" y="18739"/>
                    <a:pt x="1329" y="18995"/>
                  </a:cubicBezTo>
                  <a:cubicBezTo>
                    <a:pt x="1545" y="19763"/>
                    <a:pt x="4144" y="19917"/>
                    <a:pt x="4360" y="20608"/>
                  </a:cubicBezTo>
                  <a:cubicBezTo>
                    <a:pt x="4956" y="20838"/>
                    <a:pt x="5714" y="20838"/>
                    <a:pt x="6201" y="20608"/>
                  </a:cubicBezTo>
                  <a:cubicBezTo>
                    <a:pt x="6742" y="20403"/>
                    <a:pt x="6851" y="20019"/>
                    <a:pt x="6418" y="19763"/>
                  </a:cubicBezTo>
                  <a:cubicBezTo>
                    <a:pt x="7446" y="19763"/>
                    <a:pt x="8366" y="19763"/>
                    <a:pt x="9341" y="19763"/>
                  </a:cubicBezTo>
                  <a:cubicBezTo>
                    <a:pt x="9720" y="19763"/>
                    <a:pt x="10045" y="19763"/>
                    <a:pt x="10369" y="19661"/>
                  </a:cubicBezTo>
                  <a:cubicBezTo>
                    <a:pt x="11290" y="19379"/>
                    <a:pt x="10857" y="18739"/>
                    <a:pt x="11290" y="18304"/>
                  </a:cubicBezTo>
                  <a:cubicBezTo>
                    <a:pt x="11777" y="17920"/>
                    <a:pt x="13022" y="17665"/>
                    <a:pt x="12914" y="17229"/>
                  </a:cubicBezTo>
                  <a:cubicBezTo>
                    <a:pt x="12751" y="17025"/>
                    <a:pt x="12210" y="16794"/>
                    <a:pt x="12210" y="16590"/>
                  </a:cubicBezTo>
                  <a:cubicBezTo>
                    <a:pt x="12210" y="16308"/>
                    <a:pt x="12751" y="16155"/>
                    <a:pt x="13239" y="16001"/>
                  </a:cubicBezTo>
                  <a:cubicBezTo>
                    <a:pt x="13672" y="15847"/>
                    <a:pt x="13780" y="15412"/>
                    <a:pt x="13239" y="15361"/>
                  </a:cubicBezTo>
                  <a:cubicBezTo>
                    <a:pt x="13888" y="15131"/>
                    <a:pt x="14267" y="14645"/>
                    <a:pt x="13888" y="14286"/>
                  </a:cubicBezTo>
                  <a:cubicBezTo>
                    <a:pt x="13780" y="14056"/>
                    <a:pt x="13455" y="13902"/>
                    <a:pt x="13563" y="13698"/>
                  </a:cubicBezTo>
                  <a:cubicBezTo>
                    <a:pt x="13672" y="13570"/>
                    <a:pt x="13780" y="13519"/>
                    <a:pt x="13996" y="13467"/>
                  </a:cubicBezTo>
                  <a:cubicBezTo>
                    <a:pt x="15621" y="12828"/>
                    <a:pt x="16649" y="11702"/>
                    <a:pt x="15512" y="10831"/>
                  </a:cubicBezTo>
                  <a:cubicBezTo>
                    <a:pt x="16270" y="10831"/>
                    <a:pt x="16974" y="10422"/>
                    <a:pt x="16757" y="10038"/>
                  </a:cubicBezTo>
                  <a:cubicBezTo>
                    <a:pt x="16649" y="9884"/>
                    <a:pt x="16433" y="9705"/>
                    <a:pt x="16649" y="9552"/>
                  </a:cubicBezTo>
                  <a:cubicBezTo>
                    <a:pt x="16866" y="9449"/>
                    <a:pt x="17190" y="9449"/>
                    <a:pt x="17407" y="9347"/>
                  </a:cubicBezTo>
                  <a:cubicBezTo>
                    <a:pt x="17786" y="9245"/>
                    <a:pt x="17678" y="9014"/>
                    <a:pt x="17407" y="8861"/>
                  </a:cubicBezTo>
                  <a:cubicBezTo>
                    <a:pt x="17190" y="8707"/>
                    <a:pt x="16974" y="8579"/>
                    <a:pt x="16757" y="8426"/>
                  </a:cubicBezTo>
                  <a:cubicBezTo>
                    <a:pt x="16270" y="7888"/>
                    <a:pt x="17678" y="7197"/>
                    <a:pt x="17082" y="6660"/>
                  </a:cubicBezTo>
                  <a:cubicBezTo>
                    <a:pt x="17786" y="6967"/>
                    <a:pt x="18923" y="7044"/>
                    <a:pt x="19681" y="6813"/>
                  </a:cubicBezTo>
                  <a:cubicBezTo>
                    <a:pt x="19464" y="6506"/>
                    <a:pt x="18815" y="6302"/>
                    <a:pt x="18327" y="5969"/>
                  </a:cubicBezTo>
                  <a:cubicBezTo>
                    <a:pt x="17894" y="5662"/>
                    <a:pt x="17786" y="5201"/>
                    <a:pt x="18436" y="5047"/>
                  </a:cubicBezTo>
                  <a:cubicBezTo>
                    <a:pt x="19031" y="5150"/>
                    <a:pt x="19572" y="5380"/>
                    <a:pt x="19789" y="5687"/>
                  </a:cubicBezTo>
                  <a:cubicBezTo>
                    <a:pt x="20060" y="5431"/>
                    <a:pt x="20709" y="5252"/>
                    <a:pt x="21305" y="5380"/>
                  </a:cubicBezTo>
                  <a:cubicBezTo>
                    <a:pt x="21413" y="4945"/>
                    <a:pt x="20926" y="4561"/>
                    <a:pt x="20709" y="4126"/>
                  </a:cubicBezTo>
                  <a:cubicBezTo>
                    <a:pt x="20493" y="3691"/>
                    <a:pt x="20493" y="3230"/>
                    <a:pt x="21196" y="2949"/>
                  </a:cubicBezTo>
                  <a:cubicBezTo>
                    <a:pt x="20384" y="2642"/>
                    <a:pt x="20276" y="2028"/>
                    <a:pt x="20384" y="1567"/>
                  </a:cubicBezTo>
                  <a:cubicBezTo>
                    <a:pt x="20493" y="1081"/>
                    <a:pt x="20709" y="543"/>
                    <a:pt x="20276" y="57"/>
                  </a:cubicBezTo>
                  <a:cubicBezTo>
                    <a:pt x="20276" y="6"/>
                    <a:pt x="18815" y="594"/>
                    <a:pt x="18706" y="646"/>
                  </a:cubicBezTo>
                  <a:cubicBezTo>
                    <a:pt x="18815" y="-762"/>
                    <a:pt x="15404" y="492"/>
                    <a:pt x="14700" y="102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e7b0ed52b3_0_16"/>
            <p:cNvSpPr/>
            <p:nvPr/>
          </p:nvSpPr>
          <p:spPr>
            <a:xfrm>
              <a:off x="6040924" y="6250246"/>
              <a:ext cx="62394" cy="35208"/>
            </a:xfrm>
            <a:custGeom>
              <a:avLst/>
              <a:gdLst/>
              <a:ahLst/>
              <a:cxnLst/>
              <a:rect l="l" t="t" r="r" b="b"/>
              <a:pathLst>
                <a:path w="20850" h="21600" extrusionOk="0">
                  <a:moveTo>
                    <a:pt x="2512" y="16435"/>
                  </a:moveTo>
                  <a:cubicBezTo>
                    <a:pt x="4270" y="19722"/>
                    <a:pt x="6279" y="21600"/>
                    <a:pt x="8288" y="20661"/>
                  </a:cubicBezTo>
                  <a:cubicBezTo>
                    <a:pt x="9544" y="20661"/>
                    <a:pt x="10047" y="19722"/>
                    <a:pt x="11051" y="19722"/>
                  </a:cubicBezTo>
                  <a:cubicBezTo>
                    <a:pt x="12056" y="19722"/>
                    <a:pt x="12558" y="19722"/>
                    <a:pt x="13563" y="19722"/>
                  </a:cubicBezTo>
                  <a:cubicBezTo>
                    <a:pt x="15321" y="20661"/>
                    <a:pt x="17330" y="20661"/>
                    <a:pt x="18837" y="21600"/>
                  </a:cubicBezTo>
                  <a:cubicBezTo>
                    <a:pt x="21600" y="18783"/>
                    <a:pt x="21600" y="8922"/>
                    <a:pt x="18335" y="7043"/>
                  </a:cubicBezTo>
                  <a:cubicBezTo>
                    <a:pt x="17330" y="5635"/>
                    <a:pt x="15823" y="5635"/>
                    <a:pt x="14819" y="5635"/>
                  </a:cubicBezTo>
                  <a:cubicBezTo>
                    <a:pt x="12056" y="5635"/>
                    <a:pt x="10047" y="3757"/>
                    <a:pt x="7284" y="1878"/>
                  </a:cubicBezTo>
                  <a:cubicBezTo>
                    <a:pt x="6279" y="939"/>
                    <a:pt x="5274" y="0"/>
                    <a:pt x="4270" y="0"/>
                  </a:cubicBezTo>
                  <a:cubicBezTo>
                    <a:pt x="3014" y="0"/>
                    <a:pt x="1507" y="939"/>
                    <a:pt x="1005" y="2817"/>
                  </a:cubicBezTo>
                  <a:cubicBezTo>
                    <a:pt x="502" y="3757"/>
                    <a:pt x="1005" y="5635"/>
                    <a:pt x="1005" y="7043"/>
                  </a:cubicBezTo>
                  <a:cubicBezTo>
                    <a:pt x="502" y="7043"/>
                    <a:pt x="502" y="7043"/>
                    <a:pt x="0" y="7043"/>
                  </a:cubicBezTo>
                  <a:cubicBezTo>
                    <a:pt x="502" y="10800"/>
                    <a:pt x="1005" y="13617"/>
                    <a:pt x="2512" y="16435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e7b0ed52b3_0_16"/>
            <p:cNvSpPr/>
            <p:nvPr/>
          </p:nvSpPr>
          <p:spPr>
            <a:xfrm>
              <a:off x="3679501" y="6463497"/>
              <a:ext cx="1961658" cy="3390283"/>
            </a:xfrm>
            <a:custGeom>
              <a:avLst/>
              <a:gdLst/>
              <a:ahLst/>
              <a:cxnLst/>
              <a:rect l="l" t="t" r="r" b="b"/>
              <a:pathLst>
                <a:path w="21600" h="21554" extrusionOk="0">
                  <a:moveTo>
                    <a:pt x="5976" y="341"/>
                  </a:moveTo>
                  <a:cubicBezTo>
                    <a:pt x="5804" y="289"/>
                    <a:pt x="5673" y="218"/>
                    <a:pt x="5518" y="152"/>
                  </a:cubicBezTo>
                  <a:cubicBezTo>
                    <a:pt x="5469" y="133"/>
                    <a:pt x="5412" y="110"/>
                    <a:pt x="5380" y="81"/>
                  </a:cubicBezTo>
                  <a:cubicBezTo>
                    <a:pt x="5224" y="11"/>
                    <a:pt x="4971" y="-46"/>
                    <a:pt x="4865" y="53"/>
                  </a:cubicBezTo>
                  <a:cubicBezTo>
                    <a:pt x="4816" y="110"/>
                    <a:pt x="4865" y="180"/>
                    <a:pt x="4914" y="242"/>
                  </a:cubicBezTo>
                  <a:cubicBezTo>
                    <a:pt x="4816" y="350"/>
                    <a:pt x="4571" y="397"/>
                    <a:pt x="4384" y="360"/>
                  </a:cubicBezTo>
                  <a:cubicBezTo>
                    <a:pt x="4318" y="260"/>
                    <a:pt x="4351" y="143"/>
                    <a:pt x="4457" y="62"/>
                  </a:cubicBezTo>
                  <a:cubicBezTo>
                    <a:pt x="4441" y="11"/>
                    <a:pt x="4286" y="25"/>
                    <a:pt x="4229" y="72"/>
                  </a:cubicBezTo>
                  <a:cubicBezTo>
                    <a:pt x="4180" y="110"/>
                    <a:pt x="4163" y="171"/>
                    <a:pt x="4114" y="209"/>
                  </a:cubicBezTo>
                  <a:cubicBezTo>
                    <a:pt x="4008" y="270"/>
                    <a:pt x="3837" y="251"/>
                    <a:pt x="3698" y="242"/>
                  </a:cubicBezTo>
                  <a:cubicBezTo>
                    <a:pt x="3412" y="232"/>
                    <a:pt x="3135" y="308"/>
                    <a:pt x="2882" y="388"/>
                  </a:cubicBezTo>
                  <a:cubicBezTo>
                    <a:pt x="2743" y="430"/>
                    <a:pt x="2571" y="487"/>
                    <a:pt x="2539" y="576"/>
                  </a:cubicBezTo>
                  <a:cubicBezTo>
                    <a:pt x="2522" y="614"/>
                    <a:pt x="2522" y="657"/>
                    <a:pt x="2506" y="694"/>
                  </a:cubicBezTo>
                  <a:cubicBezTo>
                    <a:pt x="2449" y="774"/>
                    <a:pt x="2294" y="817"/>
                    <a:pt x="2180" y="864"/>
                  </a:cubicBezTo>
                  <a:cubicBezTo>
                    <a:pt x="2057" y="916"/>
                    <a:pt x="1976" y="1029"/>
                    <a:pt x="2090" y="1081"/>
                  </a:cubicBezTo>
                  <a:cubicBezTo>
                    <a:pt x="1853" y="1090"/>
                    <a:pt x="1633" y="1270"/>
                    <a:pt x="1592" y="1406"/>
                  </a:cubicBezTo>
                  <a:cubicBezTo>
                    <a:pt x="1576" y="1468"/>
                    <a:pt x="1576" y="1534"/>
                    <a:pt x="1576" y="1595"/>
                  </a:cubicBezTo>
                  <a:cubicBezTo>
                    <a:pt x="1576" y="1684"/>
                    <a:pt x="1616" y="1774"/>
                    <a:pt x="1592" y="1873"/>
                  </a:cubicBezTo>
                  <a:cubicBezTo>
                    <a:pt x="1649" y="1882"/>
                    <a:pt x="1682" y="1901"/>
                    <a:pt x="1731" y="1911"/>
                  </a:cubicBezTo>
                  <a:cubicBezTo>
                    <a:pt x="1747" y="1991"/>
                    <a:pt x="1731" y="2071"/>
                    <a:pt x="1714" y="2151"/>
                  </a:cubicBezTo>
                  <a:cubicBezTo>
                    <a:pt x="1853" y="2151"/>
                    <a:pt x="1902" y="2250"/>
                    <a:pt x="1886" y="2326"/>
                  </a:cubicBezTo>
                  <a:cubicBezTo>
                    <a:pt x="1837" y="2467"/>
                    <a:pt x="1665" y="2576"/>
                    <a:pt x="1461" y="2623"/>
                  </a:cubicBezTo>
                  <a:cubicBezTo>
                    <a:pt x="1388" y="2632"/>
                    <a:pt x="1322" y="2642"/>
                    <a:pt x="1273" y="2675"/>
                  </a:cubicBezTo>
                  <a:cubicBezTo>
                    <a:pt x="1184" y="2722"/>
                    <a:pt x="1200" y="2807"/>
                    <a:pt x="1200" y="2873"/>
                  </a:cubicBezTo>
                  <a:cubicBezTo>
                    <a:pt x="1200" y="2943"/>
                    <a:pt x="1102" y="3028"/>
                    <a:pt x="996" y="3000"/>
                  </a:cubicBezTo>
                  <a:cubicBezTo>
                    <a:pt x="1045" y="3108"/>
                    <a:pt x="743" y="3189"/>
                    <a:pt x="620" y="3108"/>
                  </a:cubicBezTo>
                  <a:cubicBezTo>
                    <a:pt x="702" y="3198"/>
                    <a:pt x="588" y="3297"/>
                    <a:pt x="449" y="3354"/>
                  </a:cubicBezTo>
                  <a:cubicBezTo>
                    <a:pt x="310" y="3415"/>
                    <a:pt x="155" y="3467"/>
                    <a:pt x="106" y="3566"/>
                  </a:cubicBezTo>
                  <a:cubicBezTo>
                    <a:pt x="155" y="3585"/>
                    <a:pt x="212" y="3604"/>
                    <a:pt x="278" y="3622"/>
                  </a:cubicBezTo>
                  <a:cubicBezTo>
                    <a:pt x="229" y="3721"/>
                    <a:pt x="155" y="3820"/>
                    <a:pt x="106" y="3910"/>
                  </a:cubicBezTo>
                  <a:cubicBezTo>
                    <a:pt x="310" y="3919"/>
                    <a:pt x="482" y="3990"/>
                    <a:pt x="588" y="4089"/>
                  </a:cubicBezTo>
                  <a:cubicBezTo>
                    <a:pt x="653" y="4155"/>
                    <a:pt x="669" y="4245"/>
                    <a:pt x="604" y="4306"/>
                  </a:cubicBezTo>
                  <a:cubicBezTo>
                    <a:pt x="531" y="4377"/>
                    <a:pt x="359" y="4405"/>
                    <a:pt x="261" y="4344"/>
                  </a:cubicBezTo>
                  <a:cubicBezTo>
                    <a:pt x="229" y="4523"/>
                    <a:pt x="122" y="4702"/>
                    <a:pt x="0" y="4867"/>
                  </a:cubicBezTo>
                  <a:cubicBezTo>
                    <a:pt x="155" y="4910"/>
                    <a:pt x="310" y="4947"/>
                    <a:pt x="449" y="4990"/>
                  </a:cubicBezTo>
                  <a:cubicBezTo>
                    <a:pt x="498" y="5216"/>
                    <a:pt x="996" y="5306"/>
                    <a:pt x="1151" y="5513"/>
                  </a:cubicBezTo>
                  <a:cubicBezTo>
                    <a:pt x="1200" y="5603"/>
                    <a:pt x="1200" y="5692"/>
                    <a:pt x="1216" y="5777"/>
                  </a:cubicBezTo>
                  <a:cubicBezTo>
                    <a:pt x="1249" y="5867"/>
                    <a:pt x="1322" y="5966"/>
                    <a:pt x="1478" y="5985"/>
                  </a:cubicBezTo>
                  <a:cubicBezTo>
                    <a:pt x="1527" y="5999"/>
                    <a:pt x="1576" y="5999"/>
                    <a:pt x="1633" y="6008"/>
                  </a:cubicBezTo>
                  <a:cubicBezTo>
                    <a:pt x="1714" y="6027"/>
                    <a:pt x="1747" y="6098"/>
                    <a:pt x="1763" y="6145"/>
                  </a:cubicBezTo>
                  <a:cubicBezTo>
                    <a:pt x="1820" y="6272"/>
                    <a:pt x="1853" y="6404"/>
                    <a:pt x="1902" y="6541"/>
                  </a:cubicBezTo>
                  <a:cubicBezTo>
                    <a:pt x="1918" y="6569"/>
                    <a:pt x="1918" y="6602"/>
                    <a:pt x="1976" y="6621"/>
                  </a:cubicBezTo>
                  <a:cubicBezTo>
                    <a:pt x="2024" y="6640"/>
                    <a:pt x="2090" y="6631"/>
                    <a:pt x="2147" y="6640"/>
                  </a:cubicBezTo>
                  <a:cubicBezTo>
                    <a:pt x="2294" y="6668"/>
                    <a:pt x="2294" y="6800"/>
                    <a:pt x="2261" y="6885"/>
                  </a:cubicBezTo>
                  <a:cubicBezTo>
                    <a:pt x="2229" y="6975"/>
                    <a:pt x="2318" y="7116"/>
                    <a:pt x="2490" y="7093"/>
                  </a:cubicBezTo>
                  <a:cubicBezTo>
                    <a:pt x="2433" y="7225"/>
                    <a:pt x="2522" y="7361"/>
                    <a:pt x="2710" y="7432"/>
                  </a:cubicBezTo>
                  <a:cubicBezTo>
                    <a:pt x="2931" y="7512"/>
                    <a:pt x="3208" y="7569"/>
                    <a:pt x="3461" y="7560"/>
                  </a:cubicBezTo>
                  <a:lnTo>
                    <a:pt x="3510" y="7710"/>
                  </a:lnTo>
                  <a:cubicBezTo>
                    <a:pt x="3739" y="7767"/>
                    <a:pt x="3976" y="7828"/>
                    <a:pt x="4196" y="7885"/>
                  </a:cubicBezTo>
                  <a:cubicBezTo>
                    <a:pt x="4163" y="7937"/>
                    <a:pt x="4196" y="8003"/>
                    <a:pt x="4286" y="8036"/>
                  </a:cubicBezTo>
                  <a:cubicBezTo>
                    <a:pt x="4335" y="8055"/>
                    <a:pt x="4384" y="8055"/>
                    <a:pt x="4441" y="8064"/>
                  </a:cubicBezTo>
                  <a:cubicBezTo>
                    <a:pt x="4694" y="8116"/>
                    <a:pt x="4882" y="8253"/>
                    <a:pt x="5053" y="8380"/>
                  </a:cubicBezTo>
                  <a:cubicBezTo>
                    <a:pt x="5086" y="8408"/>
                    <a:pt x="5143" y="8451"/>
                    <a:pt x="5127" y="8498"/>
                  </a:cubicBezTo>
                  <a:cubicBezTo>
                    <a:pt x="5102" y="8550"/>
                    <a:pt x="5004" y="8587"/>
                    <a:pt x="5004" y="8639"/>
                  </a:cubicBezTo>
                  <a:cubicBezTo>
                    <a:pt x="5020" y="8686"/>
                    <a:pt x="5127" y="8705"/>
                    <a:pt x="5192" y="8748"/>
                  </a:cubicBezTo>
                  <a:cubicBezTo>
                    <a:pt x="5347" y="8847"/>
                    <a:pt x="5143" y="8993"/>
                    <a:pt x="5176" y="9120"/>
                  </a:cubicBezTo>
                  <a:cubicBezTo>
                    <a:pt x="5192" y="9172"/>
                    <a:pt x="5241" y="9219"/>
                    <a:pt x="5257" y="9281"/>
                  </a:cubicBezTo>
                  <a:cubicBezTo>
                    <a:pt x="5314" y="9431"/>
                    <a:pt x="5020" y="9568"/>
                    <a:pt x="5069" y="9714"/>
                  </a:cubicBezTo>
                  <a:cubicBezTo>
                    <a:pt x="5086" y="9785"/>
                    <a:pt x="5176" y="9837"/>
                    <a:pt x="5208" y="9893"/>
                  </a:cubicBezTo>
                  <a:cubicBezTo>
                    <a:pt x="5257" y="9955"/>
                    <a:pt x="5257" y="10044"/>
                    <a:pt x="5176" y="10082"/>
                  </a:cubicBezTo>
                  <a:cubicBezTo>
                    <a:pt x="5143" y="10101"/>
                    <a:pt x="5086" y="10101"/>
                    <a:pt x="5053" y="10120"/>
                  </a:cubicBezTo>
                  <a:cubicBezTo>
                    <a:pt x="5004" y="10143"/>
                    <a:pt x="4988" y="10181"/>
                    <a:pt x="4971" y="10219"/>
                  </a:cubicBezTo>
                  <a:cubicBezTo>
                    <a:pt x="4914" y="10370"/>
                    <a:pt x="4898" y="10516"/>
                    <a:pt x="4931" y="10676"/>
                  </a:cubicBezTo>
                  <a:cubicBezTo>
                    <a:pt x="4955" y="10747"/>
                    <a:pt x="4971" y="10813"/>
                    <a:pt x="4914" y="10874"/>
                  </a:cubicBezTo>
                  <a:cubicBezTo>
                    <a:pt x="4849" y="10931"/>
                    <a:pt x="4710" y="10964"/>
                    <a:pt x="4678" y="11020"/>
                  </a:cubicBezTo>
                  <a:cubicBezTo>
                    <a:pt x="4645" y="11072"/>
                    <a:pt x="4678" y="11119"/>
                    <a:pt x="4694" y="11171"/>
                  </a:cubicBezTo>
                  <a:cubicBezTo>
                    <a:pt x="4784" y="11360"/>
                    <a:pt x="4694" y="11577"/>
                    <a:pt x="4473" y="11723"/>
                  </a:cubicBezTo>
                  <a:cubicBezTo>
                    <a:pt x="4539" y="11756"/>
                    <a:pt x="4571" y="11822"/>
                    <a:pt x="4571" y="11874"/>
                  </a:cubicBezTo>
                  <a:cubicBezTo>
                    <a:pt x="4441" y="11930"/>
                    <a:pt x="4318" y="12001"/>
                    <a:pt x="4229" y="12081"/>
                  </a:cubicBezTo>
                  <a:cubicBezTo>
                    <a:pt x="4335" y="12110"/>
                    <a:pt x="4441" y="12138"/>
                    <a:pt x="4522" y="12171"/>
                  </a:cubicBezTo>
                  <a:cubicBezTo>
                    <a:pt x="4522" y="12378"/>
                    <a:pt x="4473" y="12586"/>
                    <a:pt x="4424" y="12784"/>
                  </a:cubicBezTo>
                  <a:cubicBezTo>
                    <a:pt x="4400" y="12822"/>
                    <a:pt x="4400" y="12859"/>
                    <a:pt x="4384" y="12902"/>
                  </a:cubicBezTo>
                  <a:cubicBezTo>
                    <a:pt x="4318" y="13119"/>
                    <a:pt x="4269" y="13345"/>
                    <a:pt x="4196" y="13562"/>
                  </a:cubicBezTo>
                  <a:lnTo>
                    <a:pt x="3992" y="13595"/>
                  </a:lnTo>
                  <a:cubicBezTo>
                    <a:pt x="4131" y="13670"/>
                    <a:pt x="4090" y="13812"/>
                    <a:pt x="3992" y="13911"/>
                  </a:cubicBezTo>
                  <a:cubicBezTo>
                    <a:pt x="3886" y="14010"/>
                    <a:pt x="3755" y="14090"/>
                    <a:pt x="3665" y="14189"/>
                  </a:cubicBezTo>
                  <a:cubicBezTo>
                    <a:pt x="3527" y="14373"/>
                    <a:pt x="3649" y="14580"/>
                    <a:pt x="3771" y="14769"/>
                  </a:cubicBezTo>
                  <a:cubicBezTo>
                    <a:pt x="3804" y="14821"/>
                    <a:pt x="3837" y="14868"/>
                    <a:pt x="3853" y="14920"/>
                  </a:cubicBezTo>
                  <a:cubicBezTo>
                    <a:pt x="3273" y="15226"/>
                    <a:pt x="3722" y="15858"/>
                    <a:pt x="3208" y="16193"/>
                  </a:cubicBezTo>
                  <a:cubicBezTo>
                    <a:pt x="3445" y="16245"/>
                    <a:pt x="3739" y="16193"/>
                    <a:pt x="3869" y="16066"/>
                  </a:cubicBezTo>
                  <a:cubicBezTo>
                    <a:pt x="3788" y="16235"/>
                    <a:pt x="3682" y="16400"/>
                    <a:pt x="3600" y="16561"/>
                  </a:cubicBezTo>
                  <a:cubicBezTo>
                    <a:pt x="3461" y="16580"/>
                    <a:pt x="3306" y="16570"/>
                    <a:pt x="3192" y="16523"/>
                  </a:cubicBezTo>
                  <a:cubicBezTo>
                    <a:pt x="3167" y="16688"/>
                    <a:pt x="3151" y="16867"/>
                    <a:pt x="3135" y="17037"/>
                  </a:cubicBezTo>
                  <a:cubicBezTo>
                    <a:pt x="2947" y="16976"/>
                    <a:pt x="2776" y="17145"/>
                    <a:pt x="2792" y="17273"/>
                  </a:cubicBezTo>
                  <a:cubicBezTo>
                    <a:pt x="2808" y="17400"/>
                    <a:pt x="2882" y="17551"/>
                    <a:pt x="2727" y="17640"/>
                  </a:cubicBezTo>
                  <a:cubicBezTo>
                    <a:pt x="2898" y="17598"/>
                    <a:pt x="3118" y="17640"/>
                    <a:pt x="3224" y="17739"/>
                  </a:cubicBezTo>
                  <a:cubicBezTo>
                    <a:pt x="3322" y="17838"/>
                    <a:pt x="3273" y="17966"/>
                    <a:pt x="3118" y="18037"/>
                  </a:cubicBezTo>
                  <a:cubicBezTo>
                    <a:pt x="2980" y="18046"/>
                    <a:pt x="2824" y="18046"/>
                    <a:pt x="2694" y="18055"/>
                  </a:cubicBezTo>
                  <a:cubicBezTo>
                    <a:pt x="2743" y="18282"/>
                    <a:pt x="2792" y="18508"/>
                    <a:pt x="2849" y="18748"/>
                  </a:cubicBezTo>
                  <a:cubicBezTo>
                    <a:pt x="2865" y="18805"/>
                    <a:pt x="2865" y="18857"/>
                    <a:pt x="2882" y="18914"/>
                  </a:cubicBezTo>
                  <a:cubicBezTo>
                    <a:pt x="2931" y="19130"/>
                    <a:pt x="2980" y="19352"/>
                    <a:pt x="2963" y="19578"/>
                  </a:cubicBezTo>
                  <a:cubicBezTo>
                    <a:pt x="2947" y="19715"/>
                    <a:pt x="2931" y="19847"/>
                    <a:pt x="2980" y="19974"/>
                  </a:cubicBezTo>
                  <a:cubicBezTo>
                    <a:pt x="3053" y="20102"/>
                    <a:pt x="3241" y="20220"/>
                    <a:pt x="3478" y="20210"/>
                  </a:cubicBezTo>
                  <a:cubicBezTo>
                    <a:pt x="3445" y="20361"/>
                    <a:pt x="3445" y="20559"/>
                    <a:pt x="3682" y="20616"/>
                  </a:cubicBezTo>
                  <a:cubicBezTo>
                    <a:pt x="3755" y="20635"/>
                    <a:pt x="3853" y="20635"/>
                    <a:pt x="3927" y="20658"/>
                  </a:cubicBezTo>
                  <a:cubicBezTo>
                    <a:pt x="4065" y="20696"/>
                    <a:pt x="4131" y="20795"/>
                    <a:pt x="4180" y="20875"/>
                  </a:cubicBezTo>
                  <a:cubicBezTo>
                    <a:pt x="4931" y="21101"/>
                    <a:pt x="5690" y="21328"/>
                    <a:pt x="6424" y="21554"/>
                  </a:cubicBezTo>
                  <a:cubicBezTo>
                    <a:pt x="6376" y="21347"/>
                    <a:pt x="6767" y="21205"/>
                    <a:pt x="7127" y="21172"/>
                  </a:cubicBezTo>
                  <a:cubicBezTo>
                    <a:pt x="7486" y="21144"/>
                    <a:pt x="7878" y="21130"/>
                    <a:pt x="8139" y="20993"/>
                  </a:cubicBezTo>
                  <a:cubicBezTo>
                    <a:pt x="7747" y="20875"/>
                    <a:pt x="7265" y="20875"/>
                    <a:pt x="6833" y="20804"/>
                  </a:cubicBezTo>
                  <a:cubicBezTo>
                    <a:pt x="6408" y="20734"/>
                    <a:pt x="5943" y="20569"/>
                    <a:pt x="5910" y="20309"/>
                  </a:cubicBezTo>
                  <a:cubicBezTo>
                    <a:pt x="5788" y="20352"/>
                    <a:pt x="5657" y="20290"/>
                    <a:pt x="5600" y="20210"/>
                  </a:cubicBezTo>
                  <a:cubicBezTo>
                    <a:pt x="5567" y="20139"/>
                    <a:pt x="5600" y="20064"/>
                    <a:pt x="5616" y="19984"/>
                  </a:cubicBezTo>
                  <a:cubicBezTo>
                    <a:pt x="5706" y="19734"/>
                    <a:pt x="5641" y="19479"/>
                    <a:pt x="5445" y="19253"/>
                  </a:cubicBezTo>
                  <a:cubicBezTo>
                    <a:pt x="5535" y="19229"/>
                    <a:pt x="5641" y="19201"/>
                    <a:pt x="5722" y="19182"/>
                  </a:cubicBezTo>
                  <a:cubicBezTo>
                    <a:pt x="5722" y="19102"/>
                    <a:pt x="5706" y="19031"/>
                    <a:pt x="5706" y="18956"/>
                  </a:cubicBezTo>
                  <a:cubicBezTo>
                    <a:pt x="5804" y="18914"/>
                    <a:pt x="5943" y="18904"/>
                    <a:pt x="6065" y="18923"/>
                  </a:cubicBezTo>
                  <a:cubicBezTo>
                    <a:pt x="6302" y="18866"/>
                    <a:pt x="6033" y="18626"/>
                    <a:pt x="6171" y="18499"/>
                  </a:cubicBezTo>
                  <a:cubicBezTo>
                    <a:pt x="6220" y="18451"/>
                    <a:pt x="6302" y="18433"/>
                    <a:pt x="6392" y="18400"/>
                  </a:cubicBezTo>
                  <a:cubicBezTo>
                    <a:pt x="6784" y="18272"/>
                    <a:pt x="7078" y="18037"/>
                    <a:pt x="7127" y="17777"/>
                  </a:cubicBezTo>
                  <a:cubicBezTo>
                    <a:pt x="6800" y="17749"/>
                    <a:pt x="6473" y="17678"/>
                    <a:pt x="6188" y="17589"/>
                  </a:cubicBezTo>
                  <a:cubicBezTo>
                    <a:pt x="6082" y="17560"/>
                    <a:pt x="5976" y="17523"/>
                    <a:pt x="5943" y="17452"/>
                  </a:cubicBezTo>
                  <a:cubicBezTo>
                    <a:pt x="5829" y="17244"/>
                    <a:pt x="6457" y="17136"/>
                    <a:pt x="6506" y="16919"/>
                  </a:cubicBezTo>
                  <a:cubicBezTo>
                    <a:pt x="6751" y="16858"/>
                    <a:pt x="7020" y="16848"/>
                    <a:pt x="7265" y="16886"/>
                  </a:cubicBezTo>
                  <a:cubicBezTo>
                    <a:pt x="7331" y="16829"/>
                    <a:pt x="7420" y="16768"/>
                    <a:pt x="7486" y="16712"/>
                  </a:cubicBezTo>
                  <a:cubicBezTo>
                    <a:pt x="7380" y="16712"/>
                    <a:pt x="7322" y="16622"/>
                    <a:pt x="7363" y="16570"/>
                  </a:cubicBezTo>
                  <a:cubicBezTo>
                    <a:pt x="7396" y="16523"/>
                    <a:pt x="7469" y="16462"/>
                    <a:pt x="7469" y="16400"/>
                  </a:cubicBezTo>
                  <a:cubicBezTo>
                    <a:pt x="7469" y="16325"/>
                    <a:pt x="7347" y="16235"/>
                    <a:pt x="7420" y="16165"/>
                  </a:cubicBezTo>
                  <a:cubicBezTo>
                    <a:pt x="7706" y="16146"/>
                    <a:pt x="8000" y="16155"/>
                    <a:pt x="8294" y="16193"/>
                  </a:cubicBezTo>
                  <a:cubicBezTo>
                    <a:pt x="8188" y="16094"/>
                    <a:pt x="8122" y="15976"/>
                    <a:pt x="8122" y="15868"/>
                  </a:cubicBezTo>
                  <a:cubicBezTo>
                    <a:pt x="7935" y="15948"/>
                    <a:pt x="7633" y="15858"/>
                    <a:pt x="7535" y="15740"/>
                  </a:cubicBezTo>
                  <a:cubicBezTo>
                    <a:pt x="7429" y="15622"/>
                    <a:pt x="7469" y="15471"/>
                    <a:pt x="7486" y="15344"/>
                  </a:cubicBezTo>
                  <a:cubicBezTo>
                    <a:pt x="7706" y="15382"/>
                    <a:pt x="7918" y="15443"/>
                    <a:pt x="8139" y="15462"/>
                  </a:cubicBezTo>
                  <a:cubicBezTo>
                    <a:pt x="8359" y="15481"/>
                    <a:pt x="8637" y="15424"/>
                    <a:pt x="8702" y="15297"/>
                  </a:cubicBezTo>
                  <a:cubicBezTo>
                    <a:pt x="8751" y="15306"/>
                    <a:pt x="8808" y="15316"/>
                    <a:pt x="8857" y="15335"/>
                  </a:cubicBezTo>
                  <a:cubicBezTo>
                    <a:pt x="8922" y="15198"/>
                    <a:pt x="8857" y="15047"/>
                    <a:pt x="8686" y="14948"/>
                  </a:cubicBezTo>
                  <a:cubicBezTo>
                    <a:pt x="8922" y="14877"/>
                    <a:pt x="9094" y="14722"/>
                    <a:pt x="9078" y="14561"/>
                  </a:cubicBezTo>
                  <a:cubicBezTo>
                    <a:pt x="9200" y="14514"/>
                    <a:pt x="9322" y="14623"/>
                    <a:pt x="9453" y="14651"/>
                  </a:cubicBezTo>
                  <a:cubicBezTo>
                    <a:pt x="9641" y="14693"/>
                    <a:pt x="9812" y="14580"/>
                    <a:pt x="9918" y="14486"/>
                  </a:cubicBezTo>
                  <a:cubicBezTo>
                    <a:pt x="10041" y="14594"/>
                    <a:pt x="10310" y="14571"/>
                    <a:pt x="10514" y="14543"/>
                  </a:cubicBezTo>
                  <a:cubicBezTo>
                    <a:pt x="10637" y="14524"/>
                    <a:pt x="10776" y="14505"/>
                    <a:pt x="10873" y="14462"/>
                  </a:cubicBezTo>
                  <a:cubicBezTo>
                    <a:pt x="11069" y="14396"/>
                    <a:pt x="11167" y="14264"/>
                    <a:pt x="11257" y="14147"/>
                  </a:cubicBezTo>
                  <a:cubicBezTo>
                    <a:pt x="11339" y="14038"/>
                    <a:pt x="11429" y="13901"/>
                    <a:pt x="11322" y="13793"/>
                  </a:cubicBezTo>
                  <a:cubicBezTo>
                    <a:pt x="11257" y="13732"/>
                    <a:pt x="11151" y="13694"/>
                    <a:pt x="11086" y="13633"/>
                  </a:cubicBezTo>
                  <a:cubicBezTo>
                    <a:pt x="10963" y="13534"/>
                    <a:pt x="10963" y="13406"/>
                    <a:pt x="10980" y="13288"/>
                  </a:cubicBezTo>
                  <a:cubicBezTo>
                    <a:pt x="10824" y="13336"/>
                    <a:pt x="10620" y="13246"/>
                    <a:pt x="10637" y="13147"/>
                  </a:cubicBezTo>
                  <a:cubicBezTo>
                    <a:pt x="10669" y="13100"/>
                    <a:pt x="10776" y="13057"/>
                    <a:pt x="10857" y="13071"/>
                  </a:cubicBezTo>
                  <a:cubicBezTo>
                    <a:pt x="10980" y="13109"/>
                    <a:pt x="11102" y="13156"/>
                    <a:pt x="11200" y="13199"/>
                  </a:cubicBezTo>
                  <a:cubicBezTo>
                    <a:pt x="11322" y="13237"/>
                    <a:pt x="11461" y="13288"/>
                    <a:pt x="11576" y="13246"/>
                  </a:cubicBezTo>
                  <a:cubicBezTo>
                    <a:pt x="11682" y="13218"/>
                    <a:pt x="11771" y="13137"/>
                    <a:pt x="11869" y="13156"/>
                  </a:cubicBezTo>
                  <a:cubicBezTo>
                    <a:pt x="11943" y="13166"/>
                    <a:pt x="11959" y="13218"/>
                    <a:pt x="12024" y="13246"/>
                  </a:cubicBezTo>
                  <a:cubicBezTo>
                    <a:pt x="12163" y="13307"/>
                    <a:pt x="12351" y="13199"/>
                    <a:pt x="12522" y="13189"/>
                  </a:cubicBezTo>
                  <a:cubicBezTo>
                    <a:pt x="12588" y="13189"/>
                    <a:pt x="12661" y="13208"/>
                    <a:pt x="12743" y="13208"/>
                  </a:cubicBezTo>
                  <a:cubicBezTo>
                    <a:pt x="12963" y="13208"/>
                    <a:pt x="13069" y="13038"/>
                    <a:pt x="13102" y="12911"/>
                  </a:cubicBezTo>
                  <a:cubicBezTo>
                    <a:pt x="13086" y="12883"/>
                    <a:pt x="13020" y="12859"/>
                    <a:pt x="12963" y="12873"/>
                  </a:cubicBezTo>
                  <a:cubicBezTo>
                    <a:pt x="12865" y="12784"/>
                    <a:pt x="13053" y="12685"/>
                    <a:pt x="13224" y="12642"/>
                  </a:cubicBezTo>
                  <a:cubicBezTo>
                    <a:pt x="13396" y="12605"/>
                    <a:pt x="13616" y="12534"/>
                    <a:pt x="13567" y="12435"/>
                  </a:cubicBezTo>
                  <a:cubicBezTo>
                    <a:pt x="13551" y="12416"/>
                    <a:pt x="13535" y="12397"/>
                    <a:pt x="13535" y="12369"/>
                  </a:cubicBezTo>
                  <a:cubicBezTo>
                    <a:pt x="13535" y="12336"/>
                    <a:pt x="13584" y="12317"/>
                    <a:pt x="13633" y="12298"/>
                  </a:cubicBezTo>
                  <a:cubicBezTo>
                    <a:pt x="13894" y="12209"/>
                    <a:pt x="14163" y="12119"/>
                    <a:pt x="14424" y="12029"/>
                  </a:cubicBezTo>
                  <a:cubicBezTo>
                    <a:pt x="14196" y="11912"/>
                    <a:pt x="14343" y="11676"/>
                    <a:pt x="14555" y="11544"/>
                  </a:cubicBezTo>
                  <a:cubicBezTo>
                    <a:pt x="14759" y="11416"/>
                    <a:pt x="15037" y="11327"/>
                    <a:pt x="15208" y="11190"/>
                  </a:cubicBezTo>
                  <a:cubicBezTo>
                    <a:pt x="15037" y="11171"/>
                    <a:pt x="14939" y="11053"/>
                    <a:pt x="15004" y="10964"/>
                  </a:cubicBezTo>
                  <a:cubicBezTo>
                    <a:pt x="15053" y="10903"/>
                    <a:pt x="15159" y="10855"/>
                    <a:pt x="15224" y="10794"/>
                  </a:cubicBezTo>
                  <a:cubicBezTo>
                    <a:pt x="15314" y="10695"/>
                    <a:pt x="15241" y="10587"/>
                    <a:pt x="15208" y="10478"/>
                  </a:cubicBezTo>
                  <a:cubicBezTo>
                    <a:pt x="15176" y="10370"/>
                    <a:pt x="15192" y="10242"/>
                    <a:pt x="15347" y="10191"/>
                  </a:cubicBezTo>
                  <a:cubicBezTo>
                    <a:pt x="15396" y="10172"/>
                    <a:pt x="15469" y="10172"/>
                    <a:pt x="15535" y="10153"/>
                  </a:cubicBezTo>
                  <a:cubicBezTo>
                    <a:pt x="15641" y="10120"/>
                    <a:pt x="15706" y="10054"/>
                    <a:pt x="15755" y="9993"/>
                  </a:cubicBezTo>
                  <a:cubicBezTo>
                    <a:pt x="15845" y="10011"/>
                    <a:pt x="15910" y="10021"/>
                    <a:pt x="16000" y="10044"/>
                  </a:cubicBezTo>
                  <a:cubicBezTo>
                    <a:pt x="16065" y="9936"/>
                    <a:pt x="16204" y="9804"/>
                    <a:pt x="16392" y="9823"/>
                  </a:cubicBezTo>
                  <a:cubicBezTo>
                    <a:pt x="16457" y="9837"/>
                    <a:pt x="16531" y="9865"/>
                    <a:pt x="16596" y="9856"/>
                  </a:cubicBezTo>
                  <a:cubicBezTo>
                    <a:pt x="16702" y="9846"/>
                    <a:pt x="16735" y="9785"/>
                    <a:pt x="16784" y="9738"/>
                  </a:cubicBezTo>
                  <a:cubicBezTo>
                    <a:pt x="16939" y="9578"/>
                    <a:pt x="17282" y="9488"/>
                    <a:pt x="17576" y="9530"/>
                  </a:cubicBezTo>
                  <a:cubicBezTo>
                    <a:pt x="17845" y="9559"/>
                    <a:pt x="18204" y="9677"/>
                    <a:pt x="18376" y="9549"/>
                  </a:cubicBezTo>
                  <a:cubicBezTo>
                    <a:pt x="18465" y="9488"/>
                    <a:pt x="18433" y="9398"/>
                    <a:pt x="18465" y="9318"/>
                  </a:cubicBezTo>
                  <a:cubicBezTo>
                    <a:pt x="18482" y="9243"/>
                    <a:pt x="18620" y="9153"/>
                    <a:pt x="18735" y="9191"/>
                  </a:cubicBezTo>
                  <a:cubicBezTo>
                    <a:pt x="18669" y="9101"/>
                    <a:pt x="18792" y="9012"/>
                    <a:pt x="18890" y="8936"/>
                  </a:cubicBezTo>
                  <a:cubicBezTo>
                    <a:pt x="18988" y="8861"/>
                    <a:pt x="19012" y="8724"/>
                    <a:pt x="18865" y="8701"/>
                  </a:cubicBezTo>
                  <a:cubicBezTo>
                    <a:pt x="18971" y="8705"/>
                    <a:pt x="19061" y="8630"/>
                    <a:pt x="19094" y="8559"/>
                  </a:cubicBezTo>
                  <a:cubicBezTo>
                    <a:pt x="19135" y="8488"/>
                    <a:pt x="19110" y="8408"/>
                    <a:pt x="19200" y="8342"/>
                  </a:cubicBezTo>
                  <a:cubicBezTo>
                    <a:pt x="19249" y="8300"/>
                    <a:pt x="19339" y="8271"/>
                    <a:pt x="19388" y="8234"/>
                  </a:cubicBezTo>
                  <a:cubicBezTo>
                    <a:pt x="19624" y="8073"/>
                    <a:pt x="19510" y="7748"/>
                    <a:pt x="19869" y="7696"/>
                  </a:cubicBezTo>
                  <a:cubicBezTo>
                    <a:pt x="19731" y="7578"/>
                    <a:pt x="19608" y="7470"/>
                    <a:pt x="19478" y="7352"/>
                  </a:cubicBezTo>
                  <a:cubicBezTo>
                    <a:pt x="19747" y="7262"/>
                    <a:pt x="19837" y="7046"/>
                    <a:pt x="19682" y="6895"/>
                  </a:cubicBezTo>
                  <a:cubicBezTo>
                    <a:pt x="20229" y="6739"/>
                    <a:pt x="20637" y="6442"/>
                    <a:pt x="20808" y="6098"/>
                  </a:cubicBezTo>
                  <a:cubicBezTo>
                    <a:pt x="20857" y="6136"/>
                    <a:pt x="20947" y="6117"/>
                    <a:pt x="21012" y="6084"/>
                  </a:cubicBezTo>
                  <a:cubicBezTo>
                    <a:pt x="21445" y="5909"/>
                    <a:pt x="21543" y="5570"/>
                    <a:pt x="21600" y="5263"/>
                  </a:cubicBezTo>
                  <a:cubicBezTo>
                    <a:pt x="21478" y="5244"/>
                    <a:pt x="21445" y="5164"/>
                    <a:pt x="21412" y="5098"/>
                  </a:cubicBezTo>
                  <a:cubicBezTo>
                    <a:pt x="21371" y="5037"/>
                    <a:pt x="21355" y="4990"/>
                    <a:pt x="21322" y="4928"/>
                  </a:cubicBezTo>
                  <a:cubicBezTo>
                    <a:pt x="21257" y="4768"/>
                    <a:pt x="21167" y="4613"/>
                    <a:pt x="20963" y="4504"/>
                  </a:cubicBezTo>
                  <a:cubicBezTo>
                    <a:pt x="20759" y="4396"/>
                    <a:pt x="20367" y="4405"/>
                    <a:pt x="20245" y="4542"/>
                  </a:cubicBezTo>
                  <a:cubicBezTo>
                    <a:pt x="20057" y="4363"/>
                    <a:pt x="19837" y="4165"/>
                    <a:pt x="19478" y="4136"/>
                  </a:cubicBezTo>
                  <a:cubicBezTo>
                    <a:pt x="19184" y="4108"/>
                    <a:pt x="18873" y="4198"/>
                    <a:pt x="18580" y="4155"/>
                  </a:cubicBezTo>
                  <a:cubicBezTo>
                    <a:pt x="18637" y="4117"/>
                    <a:pt x="18547" y="4056"/>
                    <a:pt x="18465" y="4056"/>
                  </a:cubicBezTo>
                  <a:cubicBezTo>
                    <a:pt x="18376" y="4056"/>
                    <a:pt x="18294" y="4080"/>
                    <a:pt x="18204" y="4089"/>
                  </a:cubicBezTo>
                  <a:cubicBezTo>
                    <a:pt x="18000" y="4117"/>
                    <a:pt x="17796" y="4056"/>
                    <a:pt x="17592" y="4047"/>
                  </a:cubicBezTo>
                  <a:cubicBezTo>
                    <a:pt x="17388" y="4037"/>
                    <a:pt x="17110" y="4089"/>
                    <a:pt x="17110" y="4216"/>
                  </a:cubicBezTo>
                  <a:cubicBezTo>
                    <a:pt x="16971" y="4117"/>
                    <a:pt x="17004" y="3957"/>
                    <a:pt x="17176" y="3882"/>
                  </a:cubicBezTo>
                  <a:cubicBezTo>
                    <a:pt x="17045" y="3792"/>
                    <a:pt x="16890" y="3717"/>
                    <a:pt x="16702" y="3665"/>
                  </a:cubicBezTo>
                  <a:cubicBezTo>
                    <a:pt x="16514" y="3618"/>
                    <a:pt x="16269" y="3613"/>
                    <a:pt x="16114" y="3693"/>
                  </a:cubicBezTo>
                  <a:cubicBezTo>
                    <a:pt x="16033" y="3594"/>
                    <a:pt x="15829" y="3533"/>
                    <a:pt x="15657" y="3552"/>
                  </a:cubicBezTo>
                  <a:cubicBezTo>
                    <a:pt x="15551" y="3566"/>
                    <a:pt x="15380" y="3575"/>
                    <a:pt x="15396" y="3514"/>
                  </a:cubicBezTo>
                  <a:cubicBezTo>
                    <a:pt x="15257" y="3575"/>
                    <a:pt x="15159" y="3651"/>
                    <a:pt x="15086" y="3750"/>
                  </a:cubicBezTo>
                  <a:cubicBezTo>
                    <a:pt x="15020" y="3641"/>
                    <a:pt x="15020" y="3514"/>
                    <a:pt x="15110" y="3415"/>
                  </a:cubicBezTo>
                  <a:lnTo>
                    <a:pt x="14490" y="3236"/>
                  </a:lnTo>
                  <a:cubicBezTo>
                    <a:pt x="14612" y="3118"/>
                    <a:pt x="14678" y="2972"/>
                    <a:pt x="14645" y="2830"/>
                  </a:cubicBezTo>
                  <a:cubicBezTo>
                    <a:pt x="14555" y="2849"/>
                    <a:pt x="14457" y="2873"/>
                    <a:pt x="14367" y="2892"/>
                  </a:cubicBezTo>
                  <a:cubicBezTo>
                    <a:pt x="14473" y="2793"/>
                    <a:pt x="14302" y="2684"/>
                    <a:pt x="14147" y="2604"/>
                  </a:cubicBezTo>
                  <a:cubicBezTo>
                    <a:pt x="13992" y="2533"/>
                    <a:pt x="13820" y="2415"/>
                    <a:pt x="13943" y="2316"/>
                  </a:cubicBezTo>
                  <a:cubicBezTo>
                    <a:pt x="13804" y="2118"/>
                    <a:pt x="13445" y="1953"/>
                    <a:pt x="13135" y="1845"/>
                  </a:cubicBezTo>
                  <a:cubicBezTo>
                    <a:pt x="13037" y="1802"/>
                    <a:pt x="12931" y="1774"/>
                    <a:pt x="12808" y="1755"/>
                  </a:cubicBezTo>
                  <a:cubicBezTo>
                    <a:pt x="12776" y="1694"/>
                    <a:pt x="12661" y="1684"/>
                    <a:pt x="12555" y="1684"/>
                  </a:cubicBezTo>
                  <a:cubicBezTo>
                    <a:pt x="12449" y="1694"/>
                    <a:pt x="12351" y="1703"/>
                    <a:pt x="12261" y="1675"/>
                  </a:cubicBezTo>
                  <a:cubicBezTo>
                    <a:pt x="12261" y="1703"/>
                    <a:pt x="12196" y="1703"/>
                    <a:pt x="12147" y="1703"/>
                  </a:cubicBezTo>
                  <a:cubicBezTo>
                    <a:pt x="11853" y="1684"/>
                    <a:pt x="11559" y="1675"/>
                    <a:pt x="11273" y="1656"/>
                  </a:cubicBezTo>
                  <a:cubicBezTo>
                    <a:pt x="11233" y="1656"/>
                    <a:pt x="11200" y="1656"/>
                    <a:pt x="11167" y="1633"/>
                  </a:cubicBezTo>
                  <a:cubicBezTo>
                    <a:pt x="11135" y="1623"/>
                    <a:pt x="11135" y="1595"/>
                    <a:pt x="11118" y="1585"/>
                  </a:cubicBezTo>
                  <a:cubicBezTo>
                    <a:pt x="11045" y="1524"/>
                    <a:pt x="10857" y="1524"/>
                    <a:pt x="10824" y="1458"/>
                  </a:cubicBezTo>
                  <a:cubicBezTo>
                    <a:pt x="10808" y="1425"/>
                    <a:pt x="10841" y="1397"/>
                    <a:pt x="10824" y="1369"/>
                  </a:cubicBezTo>
                  <a:cubicBezTo>
                    <a:pt x="10792" y="1326"/>
                    <a:pt x="10686" y="1340"/>
                    <a:pt x="10604" y="1317"/>
                  </a:cubicBezTo>
                  <a:cubicBezTo>
                    <a:pt x="10465" y="1288"/>
                    <a:pt x="10465" y="1171"/>
                    <a:pt x="10367" y="1109"/>
                  </a:cubicBezTo>
                  <a:cubicBezTo>
                    <a:pt x="10278" y="1062"/>
                    <a:pt x="10139" y="1053"/>
                    <a:pt x="10090" y="982"/>
                  </a:cubicBezTo>
                  <a:cubicBezTo>
                    <a:pt x="10090" y="972"/>
                    <a:pt x="10073" y="963"/>
                    <a:pt x="10073" y="963"/>
                  </a:cubicBezTo>
                  <a:cubicBezTo>
                    <a:pt x="10041" y="944"/>
                    <a:pt x="9967" y="972"/>
                    <a:pt x="9935" y="991"/>
                  </a:cubicBezTo>
                  <a:cubicBezTo>
                    <a:pt x="9869" y="1020"/>
                    <a:pt x="9763" y="1010"/>
                    <a:pt x="9698" y="972"/>
                  </a:cubicBezTo>
                  <a:cubicBezTo>
                    <a:pt x="9624" y="935"/>
                    <a:pt x="9592" y="892"/>
                    <a:pt x="9576" y="845"/>
                  </a:cubicBezTo>
                  <a:cubicBezTo>
                    <a:pt x="9527" y="746"/>
                    <a:pt x="9510" y="638"/>
                    <a:pt x="9510" y="529"/>
                  </a:cubicBezTo>
                  <a:cubicBezTo>
                    <a:pt x="9420" y="506"/>
                    <a:pt x="9331" y="548"/>
                    <a:pt x="9265" y="586"/>
                  </a:cubicBezTo>
                  <a:cubicBezTo>
                    <a:pt x="9192" y="624"/>
                    <a:pt x="9094" y="666"/>
                    <a:pt x="9029" y="624"/>
                  </a:cubicBezTo>
                  <a:cubicBezTo>
                    <a:pt x="8996" y="614"/>
                    <a:pt x="8971" y="586"/>
                    <a:pt x="8939" y="576"/>
                  </a:cubicBezTo>
                  <a:cubicBezTo>
                    <a:pt x="8898" y="567"/>
                    <a:pt x="8873" y="576"/>
                    <a:pt x="8841" y="576"/>
                  </a:cubicBezTo>
                  <a:cubicBezTo>
                    <a:pt x="8686" y="567"/>
                    <a:pt x="8686" y="416"/>
                    <a:pt x="8547" y="397"/>
                  </a:cubicBezTo>
                  <a:cubicBezTo>
                    <a:pt x="8465" y="388"/>
                    <a:pt x="8376" y="440"/>
                    <a:pt x="8278" y="430"/>
                  </a:cubicBezTo>
                  <a:cubicBezTo>
                    <a:pt x="8220" y="430"/>
                    <a:pt x="8171" y="397"/>
                    <a:pt x="8106" y="397"/>
                  </a:cubicBezTo>
                  <a:cubicBezTo>
                    <a:pt x="7935" y="397"/>
                    <a:pt x="7935" y="567"/>
                    <a:pt x="7763" y="595"/>
                  </a:cubicBezTo>
                  <a:cubicBezTo>
                    <a:pt x="7690" y="605"/>
                    <a:pt x="7624" y="595"/>
                    <a:pt x="7576" y="576"/>
                  </a:cubicBezTo>
                  <a:cubicBezTo>
                    <a:pt x="7420" y="539"/>
                    <a:pt x="7265" y="496"/>
                    <a:pt x="7192" y="407"/>
                  </a:cubicBezTo>
                  <a:lnTo>
                    <a:pt x="7143" y="350"/>
                  </a:lnTo>
                  <a:cubicBezTo>
                    <a:pt x="7110" y="331"/>
                    <a:pt x="7045" y="317"/>
                    <a:pt x="6988" y="317"/>
                  </a:cubicBezTo>
                  <a:cubicBezTo>
                    <a:pt x="6873" y="317"/>
                    <a:pt x="6767" y="360"/>
                    <a:pt x="6702" y="407"/>
                  </a:cubicBezTo>
                  <a:cubicBezTo>
                    <a:pt x="6580" y="430"/>
                    <a:pt x="6441" y="350"/>
                    <a:pt x="6359" y="407"/>
                  </a:cubicBezTo>
                  <a:cubicBezTo>
                    <a:pt x="6343" y="416"/>
                    <a:pt x="6335" y="449"/>
                    <a:pt x="6302" y="459"/>
                  </a:cubicBezTo>
                  <a:cubicBezTo>
                    <a:pt x="6261" y="468"/>
                    <a:pt x="6237" y="468"/>
                    <a:pt x="6204" y="459"/>
                  </a:cubicBezTo>
                  <a:cubicBezTo>
                    <a:pt x="6033" y="459"/>
                    <a:pt x="5927" y="407"/>
                    <a:pt x="5976" y="34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e7b0ed52b3_0_16"/>
            <p:cNvSpPr/>
            <p:nvPr/>
          </p:nvSpPr>
          <p:spPr>
            <a:xfrm>
              <a:off x="4510251" y="9502369"/>
              <a:ext cx="165312" cy="106108"/>
            </a:xfrm>
            <a:custGeom>
              <a:avLst/>
              <a:gdLst/>
              <a:ahLst/>
              <a:cxnLst/>
              <a:rect l="l" t="t" r="r" b="b"/>
              <a:pathLst>
                <a:path w="21504" h="21382" extrusionOk="0">
                  <a:moveTo>
                    <a:pt x="2604" y="1746"/>
                  </a:moveTo>
                  <a:cubicBezTo>
                    <a:pt x="2411" y="2048"/>
                    <a:pt x="2604" y="2652"/>
                    <a:pt x="2796" y="2954"/>
                  </a:cubicBezTo>
                  <a:cubicBezTo>
                    <a:pt x="2989" y="3256"/>
                    <a:pt x="3375" y="3256"/>
                    <a:pt x="3568" y="3558"/>
                  </a:cubicBezTo>
                  <a:cubicBezTo>
                    <a:pt x="4436" y="4313"/>
                    <a:pt x="4629" y="6126"/>
                    <a:pt x="4050" y="7032"/>
                  </a:cubicBezTo>
                  <a:cubicBezTo>
                    <a:pt x="3375" y="8392"/>
                    <a:pt x="2025" y="8090"/>
                    <a:pt x="1157" y="8996"/>
                  </a:cubicBezTo>
                  <a:cubicBezTo>
                    <a:pt x="386" y="9902"/>
                    <a:pt x="193" y="11564"/>
                    <a:pt x="0" y="13074"/>
                  </a:cubicBezTo>
                  <a:cubicBezTo>
                    <a:pt x="579" y="13074"/>
                    <a:pt x="964" y="13679"/>
                    <a:pt x="964" y="14736"/>
                  </a:cubicBezTo>
                  <a:cubicBezTo>
                    <a:pt x="1736" y="14434"/>
                    <a:pt x="2796" y="14736"/>
                    <a:pt x="3568" y="15642"/>
                  </a:cubicBezTo>
                  <a:cubicBezTo>
                    <a:pt x="3761" y="15944"/>
                    <a:pt x="3761" y="15944"/>
                    <a:pt x="4050" y="16246"/>
                  </a:cubicBezTo>
                  <a:cubicBezTo>
                    <a:pt x="4243" y="16246"/>
                    <a:pt x="4629" y="16246"/>
                    <a:pt x="4821" y="15944"/>
                  </a:cubicBezTo>
                  <a:cubicBezTo>
                    <a:pt x="5593" y="15642"/>
                    <a:pt x="6461" y="15642"/>
                    <a:pt x="7039" y="15944"/>
                  </a:cubicBezTo>
                  <a:cubicBezTo>
                    <a:pt x="7232" y="15944"/>
                    <a:pt x="7425" y="16246"/>
                    <a:pt x="7618" y="16246"/>
                  </a:cubicBezTo>
                  <a:cubicBezTo>
                    <a:pt x="8004" y="16246"/>
                    <a:pt x="8293" y="15944"/>
                    <a:pt x="8679" y="15944"/>
                  </a:cubicBezTo>
                  <a:cubicBezTo>
                    <a:pt x="9257" y="15944"/>
                    <a:pt x="9643" y="17304"/>
                    <a:pt x="10029" y="18210"/>
                  </a:cubicBezTo>
                  <a:cubicBezTo>
                    <a:pt x="10511" y="19418"/>
                    <a:pt x="10896" y="20325"/>
                    <a:pt x="11475" y="21080"/>
                  </a:cubicBezTo>
                  <a:cubicBezTo>
                    <a:pt x="11668" y="21382"/>
                    <a:pt x="11668" y="21382"/>
                    <a:pt x="11861" y="21382"/>
                  </a:cubicBezTo>
                  <a:cubicBezTo>
                    <a:pt x="12054" y="21382"/>
                    <a:pt x="12343" y="21382"/>
                    <a:pt x="12536" y="21382"/>
                  </a:cubicBezTo>
                  <a:cubicBezTo>
                    <a:pt x="13500" y="21080"/>
                    <a:pt x="14754" y="20325"/>
                    <a:pt x="15332" y="19116"/>
                  </a:cubicBezTo>
                  <a:cubicBezTo>
                    <a:pt x="15718" y="18210"/>
                    <a:pt x="15911" y="17304"/>
                    <a:pt x="16296" y="16548"/>
                  </a:cubicBezTo>
                  <a:cubicBezTo>
                    <a:pt x="16971" y="15642"/>
                    <a:pt x="17936" y="15944"/>
                    <a:pt x="18804" y="15944"/>
                  </a:cubicBezTo>
                  <a:cubicBezTo>
                    <a:pt x="19768" y="15642"/>
                    <a:pt x="20829" y="14736"/>
                    <a:pt x="21214" y="13074"/>
                  </a:cubicBezTo>
                  <a:cubicBezTo>
                    <a:pt x="21600" y="11866"/>
                    <a:pt x="21600" y="9902"/>
                    <a:pt x="21214" y="8392"/>
                  </a:cubicBezTo>
                  <a:cubicBezTo>
                    <a:pt x="20829" y="7334"/>
                    <a:pt x="20346" y="6126"/>
                    <a:pt x="20346" y="5220"/>
                  </a:cubicBezTo>
                  <a:cubicBezTo>
                    <a:pt x="20346" y="4918"/>
                    <a:pt x="20636" y="4313"/>
                    <a:pt x="20346" y="3860"/>
                  </a:cubicBezTo>
                  <a:cubicBezTo>
                    <a:pt x="20346" y="3558"/>
                    <a:pt x="20154" y="3558"/>
                    <a:pt x="19961" y="3558"/>
                  </a:cubicBezTo>
                  <a:cubicBezTo>
                    <a:pt x="18996" y="3256"/>
                    <a:pt x="17743" y="2954"/>
                    <a:pt x="16779" y="2652"/>
                  </a:cubicBezTo>
                  <a:cubicBezTo>
                    <a:pt x="15525" y="2350"/>
                    <a:pt x="14079" y="2048"/>
                    <a:pt x="13307" y="3256"/>
                  </a:cubicBezTo>
                  <a:cubicBezTo>
                    <a:pt x="12921" y="3860"/>
                    <a:pt x="12729" y="4918"/>
                    <a:pt x="12536" y="5824"/>
                  </a:cubicBezTo>
                  <a:cubicBezTo>
                    <a:pt x="12343" y="6730"/>
                    <a:pt x="12054" y="7788"/>
                    <a:pt x="11668" y="8392"/>
                  </a:cubicBezTo>
                  <a:cubicBezTo>
                    <a:pt x="11282" y="8996"/>
                    <a:pt x="10511" y="9298"/>
                    <a:pt x="10029" y="8694"/>
                  </a:cubicBezTo>
                  <a:cubicBezTo>
                    <a:pt x="9836" y="8392"/>
                    <a:pt x="9836" y="8090"/>
                    <a:pt x="9643" y="7334"/>
                  </a:cubicBezTo>
                  <a:cubicBezTo>
                    <a:pt x="9257" y="5824"/>
                    <a:pt x="8679" y="4616"/>
                    <a:pt x="7618" y="3860"/>
                  </a:cubicBezTo>
                  <a:cubicBezTo>
                    <a:pt x="7039" y="3558"/>
                    <a:pt x="6461" y="3256"/>
                    <a:pt x="6268" y="2350"/>
                  </a:cubicBezTo>
                  <a:cubicBezTo>
                    <a:pt x="5979" y="1746"/>
                    <a:pt x="6268" y="1141"/>
                    <a:pt x="5786" y="688"/>
                  </a:cubicBezTo>
                  <a:cubicBezTo>
                    <a:pt x="5593" y="386"/>
                    <a:pt x="5207" y="386"/>
                    <a:pt x="4821" y="386"/>
                  </a:cubicBezTo>
                  <a:cubicBezTo>
                    <a:pt x="4243" y="386"/>
                    <a:pt x="3375" y="688"/>
                    <a:pt x="2796" y="386"/>
                  </a:cubicBezTo>
                  <a:cubicBezTo>
                    <a:pt x="2218" y="386"/>
                    <a:pt x="1350" y="-218"/>
                    <a:pt x="964" y="84"/>
                  </a:cubicBezTo>
                  <a:cubicBezTo>
                    <a:pt x="579" y="-218"/>
                    <a:pt x="1736" y="1746"/>
                    <a:pt x="2604" y="174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ge7b0ed52b3_0_16"/>
            <p:cNvSpPr/>
            <p:nvPr/>
          </p:nvSpPr>
          <p:spPr>
            <a:xfrm>
              <a:off x="3219057" y="6969539"/>
              <a:ext cx="89167" cy="72608"/>
            </a:xfrm>
            <a:custGeom>
              <a:avLst/>
              <a:gdLst/>
              <a:ahLst/>
              <a:cxnLst/>
              <a:rect l="l" t="t" r="r" b="b"/>
              <a:pathLst>
                <a:path w="19782" h="20169" extrusionOk="0">
                  <a:moveTo>
                    <a:pt x="5761" y="10066"/>
                  </a:moveTo>
                  <a:cubicBezTo>
                    <a:pt x="5761" y="10485"/>
                    <a:pt x="5761" y="11114"/>
                    <a:pt x="5761" y="11534"/>
                  </a:cubicBezTo>
                  <a:cubicBezTo>
                    <a:pt x="6093" y="12373"/>
                    <a:pt x="6426" y="12792"/>
                    <a:pt x="7090" y="13211"/>
                  </a:cubicBezTo>
                  <a:cubicBezTo>
                    <a:pt x="8918" y="14470"/>
                    <a:pt x="10247" y="16357"/>
                    <a:pt x="11743" y="18035"/>
                  </a:cubicBezTo>
                  <a:cubicBezTo>
                    <a:pt x="13404" y="19293"/>
                    <a:pt x="15232" y="20761"/>
                    <a:pt x="17226" y="19922"/>
                  </a:cubicBezTo>
                  <a:cubicBezTo>
                    <a:pt x="19718" y="18874"/>
                    <a:pt x="20715" y="14050"/>
                    <a:pt x="18721" y="11953"/>
                  </a:cubicBezTo>
                  <a:cubicBezTo>
                    <a:pt x="17890" y="11114"/>
                    <a:pt x="17226" y="10485"/>
                    <a:pt x="16893" y="9646"/>
                  </a:cubicBezTo>
                  <a:cubicBezTo>
                    <a:pt x="16561" y="8388"/>
                    <a:pt x="17226" y="7130"/>
                    <a:pt x="17226" y="5243"/>
                  </a:cubicBezTo>
                  <a:cubicBezTo>
                    <a:pt x="17226" y="2726"/>
                    <a:pt x="15232" y="1258"/>
                    <a:pt x="13072" y="419"/>
                  </a:cubicBezTo>
                  <a:cubicBezTo>
                    <a:pt x="12075" y="0"/>
                    <a:pt x="10580" y="-420"/>
                    <a:pt x="9915" y="839"/>
                  </a:cubicBezTo>
                  <a:cubicBezTo>
                    <a:pt x="9583" y="1258"/>
                    <a:pt x="9583" y="1887"/>
                    <a:pt x="9250" y="2307"/>
                  </a:cubicBezTo>
                  <a:cubicBezTo>
                    <a:pt x="7090" y="6711"/>
                    <a:pt x="1607" y="-839"/>
                    <a:pt x="112" y="3984"/>
                  </a:cubicBezTo>
                  <a:cubicBezTo>
                    <a:pt x="-885" y="8808"/>
                    <a:pt x="5097" y="7549"/>
                    <a:pt x="5761" y="1006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ge7b0ed52b3_0_16"/>
            <p:cNvSpPr/>
            <p:nvPr/>
          </p:nvSpPr>
          <p:spPr>
            <a:xfrm>
              <a:off x="0" y="2191943"/>
              <a:ext cx="4761342" cy="4472955"/>
            </a:xfrm>
            <a:custGeom>
              <a:avLst/>
              <a:gdLst/>
              <a:ahLst/>
              <a:cxnLst/>
              <a:rect l="l" t="t" r="r" b="b"/>
              <a:pathLst>
                <a:path w="21600" h="21597" extrusionOk="0">
                  <a:moveTo>
                    <a:pt x="17471" y="21468"/>
                  </a:moveTo>
                  <a:cubicBezTo>
                    <a:pt x="17464" y="21461"/>
                    <a:pt x="17461" y="21450"/>
                    <a:pt x="17454" y="21443"/>
                  </a:cubicBezTo>
                  <a:cubicBezTo>
                    <a:pt x="17458" y="21439"/>
                    <a:pt x="17461" y="21436"/>
                    <a:pt x="17464" y="21432"/>
                  </a:cubicBezTo>
                  <a:cubicBezTo>
                    <a:pt x="17485" y="21482"/>
                    <a:pt x="17491" y="21482"/>
                    <a:pt x="17471" y="21468"/>
                  </a:cubicBezTo>
                  <a:close/>
                  <a:moveTo>
                    <a:pt x="17414" y="21371"/>
                  </a:moveTo>
                  <a:cubicBezTo>
                    <a:pt x="17380" y="21310"/>
                    <a:pt x="17343" y="21257"/>
                    <a:pt x="17296" y="21214"/>
                  </a:cubicBezTo>
                  <a:cubicBezTo>
                    <a:pt x="17232" y="21160"/>
                    <a:pt x="17155" y="21131"/>
                    <a:pt x="17077" y="21117"/>
                  </a:cubicBezTo>
                  <a:cubicBezTo>
                    <a:pt x="17040" y="21106"/>
                    <a:pt x="17000" y="21099"/>
                    <a:pt x="16970" y="21124"/>
                  </a:cubicBezTo>
                  <a:cubicBezTo>
                    <a:pt x="16950" y="21138"/>
                    <a:pt x="16936" y="21160"/>
                    <a:pt x="16919" y="21181"/>
                  </a:cubicBezTo>
                  <a:cubicBezTo>
                    <a:pt x="16872" y="21242"/>
                    <a:pt x="16795" y="21275"/>
                    <a:pt x="16724" y="21303"/>
                  </a:cubicBezTo>
                  <a:cubicBezTo>
                    <a:pt x="16660" y="21235"/>
                    <a:pt x="16559" y="21214"/>
                    <a:pt x="16475" y="21181"/>
                  </a:cubicBezTo>
                  <a:cubicBezTo>
                    <a:pt x="16391" y="21146"/>
                    <a:pt x="16320" y="21085"/>
                    <a:pt x="16250" y="21024"/>
                  </a:cubicBezTo>
                  <a:cubicBezTo>
                    <a:pt x="16229" y="21010"/>
                    <a:pt x="16209" y="20988"/>
                    <a:pt x="16192" y="20967"/>
                  </a:cubicBezTo>
                  <a:cubicBezTo>
                    <a:pt x="16179" y="20941"/>
                    <a:pt x="16179" y="20913"/>
                    <a:pt x="16179" y="20884"/>
                  </a:cubicBezTo>
                  <a:cubicBezTo>
                    <a:pt x="16172" y="20791"/>
                    <a:pt x="16172" y="20701"/>
                    <a:pt x="16166" y="20612"/>
                  </a:cubicBezTo>
                  <a:cubicBezTo>
                    <a:pt x="16166" y="20576"/>
                    <a:pt x="16162" y="20540"/>
                    <a:pt x="16186" y="20515"/>
                  </a:cubicBezTo>
                  <a:cubicBezTo>
                    <a:pt x="16206" y="20494"/>
                    <a:pt x="16250" y="20490"/>
                    <a:pt x="16270" y="20461"/>
                  </a:cubicBezTo>
                  <a:cubicBezTo>
                    <a:pt x="16314" y="20401"/>
                    <a:pt x="16216" y="20343"/>
                    <a:pt x="16209" y="20268"/>
                  </a:cubicBezTo>
                  <a:cubicBezTo>
                    <a:pt x="16199" y="20175"/>
                    <a:pt x="16340" y="20136"/>
                    <a:pt x="16320" y="20042"/>
                  </a:cubicBezTo>
                  <a:cubicBezTo>
                    <a:pt x="16300" y="19953"/>
                    <a:pt x="16152" y="19989"/>
                    <a:pt x="16095" y="19913"/>
                  </a:cubicBezTo>
                  <a:cubicBezTo>
                    <a:pt x="16068" y="19885"/>
                    <a:pt x="16068" y="19831"/>
                    <a:pt x="16038" y="19799"/>
                  </a:cubicBezTo>
                  <a:cubicBezTo>
                    <a:pt x="15967" y="19724"/>
                    <a:pt x="15856" y="19853"/>
                    <a:pt x="15755" y="19831"/>
                  </a:cubicBezTo>
                  <a:cubicBezTo>
                    <a:pt x="15735" y="19824"/>
                    <a:pt x="15715" y="19810"/>
                    <a:pt x="15691" y="19817"/>
                  </a:cubicBezTo>
                  <a:cubicBezTo>
                    <a:pt x="15664" y="19824"/>
                    <a:pt x="15651" y="19853"/>
                    <a:pt x="15620" y="19867"/>
                  </a:cubicBezTo>
                  <a:cubicBezTo>
                    <a:pt x="15530" y="19935"/>
                    <a:pt x="15395" y="19749"/>
                    <a:pt x="15304" y="19817"/>
                  </a:cubicBezTo>
                  <a:cubicBezTo>
                    <a:pt x="15284" y="19673"/>
                    <a:pt x="15331" y="19516"/>
                    <a:pt x="15432" y="19408"/>
                  </a:cubicBezTo>
                  <a:cubicBezTo>
                    <a:pt x="15368" y="19394"/>
                    <a:pt x="15355" y="19304"/>
                    <a:pt x="15381" y="19236"/>
                  </a:cubicBezTo>
                  <a:cubicBezTo>
                    <a:pt x="15412" y="19176"/>
                    <a:pt x="15466" y="19133"/>
                    <a:pt x="15503" y="19079"/>
                  </a:cubicBezTo>
                  <a:cubicBezTo>
                    <a:pt x="15560" y="18996"/>
                    <a:pt x="15567" y="18885"/>
                    <a:pt x="15573" y="18785"/>
                  </a:cubicBezTo>
                  <a:cubicBezTo>
                    <a:pt x="15573" y="18735"/>
                    <a:pt x="15573" y="18674"/>
                    <a:pt x="15536" y="18635"/>
                  </a:cubicBezTo>
                  <a:cubicBezTo>
                    <a:pt x="15496" y="18599"/>
                    <a:pt x="15432" y="18613"/>
                    <a:pt x="15388" y="18642"/>
                  </a:cubicBezTo>
                  <a:cubicBezTo>
                    <a:pt x="15341" y="18667"/>
                    <a:pt x="15291" y="18703"/>
                    <a:pt x="15240" y="18696"/>
                  </a:cubicBezTo>
                  <a:cubicBezTo>
                    <a:pt x="15200" y="18688"/>
                    <a:pt x="15163" y="18660"/>
                    <a:pt x="15122" y="18653"/>
                  </a:cubicBezTo>
                  <a:cubicBezTo>
                    <a:pt x="15065" y="18642"/>
                    <a:pt x="14998" y="18685"/>
                    <a:pt x="14964" y="18735"/>
                  </a:cubicBezTo>
                  <a:cubicBezTo>
                    <a:pt x="14927" y="18789"/>
                    <a:pt x="14917" y="18853"/>
                    <a:pt x="14917" y="18914"/>
                  </a:cubicBezTo>
                  <a:cubicBezTo>
                    <a:pt x="14917" y="18950"/>
                    <a:pt x="14914" y="18989"/>
                    <a:pt x="14900" y="19025"/>
                  </a:cubicBezTo>
                  <a:cubicBezTo>
                    <a:pt x="14883" y="19064"/>
                    <a:pt x="14850" y="19097"/>
                    <a:pt x="14823" y="19125"/>
                  </a:cubicBezTo>
                  <a:cubicBezTo>
                    <a:pt x="14793" y="19158"/>
                    <a:pt x="14782" y="19208"/>
                    <a:pt x="14803" y="19244"/>
                  </a:cubicBezTo>
                  <a:cubicBezTo>
                    <a:pt x="14803" y="19276"/>
                    <a:pt x="14772" y="19290"/>
                    <a:pt x="14745" y="19290"/>
                  </a:cubicBezTo>
                  <a:cubicBezTo>
                    <a:pt x="14715" y="19290"/>
                    <a:pt x="14698" y="19283"/>
                    <a:pt x="14675" y="19276"/>
                  </a:cubicBezTo>
                  <a:cubicBezTo>
                    <a:pt x="14584" y="19244"/>
                    <a:pt x="14486" y="19269"/>
                    <a:pt x="14392" y="19290"/>
                  </a:cubicBezTo>
                  <a:cubicBezTo>
                    <a:pt x="14261" y="19319"/>
                    <a:pt x="14120" y="19183"/>
                    <a:pt x="13985" y="19201"/>
                  </a:cubicBezTo>
                  <a:cubicBezTo>
                    <a:pt x="13972" y="19201"/>
                    <a:pt x="13948" y="19208"/>
                    <a:pt x="13935" y="19201"/>
                  </a:cubicBezTo>
                  <a:cubicBezTo>
                    <a:pt x="13914" y="19193"/>
                    <a:pt x="13901" y="19168"/>
                    <a:pt x="13884" y="19147"/>
                  </a:cubicBezTo>
                  <a:cubicBezTo>
                    <a:pt x="13850" y="19093"/>
                    <a:pt x="13813" y="19032"/>
                    <a:pt x="13780" y="18982"/>
                  </a:cubicBezTo>
                  <a:cubicBezTo>
                    <a:pt x="13760" y="18943"/>
                    <a:pt x="13729" y="18907"/>
                    <a:pt x="13716" y="18860"/>
                  </a:cubicBezTo>
                  <a:cubicBezTo>
                    <a:pt x="13659" y="18717"/>
                    <a:pt x="13672" y="18531"/>
                    <a:pt x="13561" y="18434"/>
                  </a:cubicBezTo>
                  <a:cubicBezTo>
                    <a:pt x="13548" y="18416"/>
                    <a:pt x="13534" y="18409"/>
                    <a:pt x="13517" y="18395"/>
                  </a:cubicBezTo>
                  <a:cubicBezTo>
                    <a:pt x="13484" y="18334"/>
                    <a:pt x="13554" y="18258"/>
                    <a:pt x="13611" y="18223"/>
                  </a:cubicBezTo>
                  <a:cubicBezTo>
                    <a:pt x="13517" y="18183"/>
                    <a:pt x="13490" y="18065"/>
                    <a:pt x="13504" y="17968"/>
                  </a:cubicBezTo>
                  <a:cubicBezTo>
                    <a:pt x="13511" y="17868"/>
                    <a:pt x="13548" y="17778"/>
                    <a:pt x="13595" y="17696"/>
                  </a:cubicBezTo>
                  <a:cubicBezTo>
                    <a:pt x="13611" y="17675"/>
                    <a:pt x="13625" y="17660"/>
                    <a:pt x="13625" y="17635"/>
                  </a:cubicBezTo>
                  <a:cubicBezTo>
                    <a:pt x="13632" y="17599"/>
                    <a:pt x="13611" y="17560"/>
                    <a:pt x="13595" y="17524"/>
                  </a:cubicBezTo>
                  <a:cubicBezTo>
                    <a:pt x="13554" y="17417"/>
                    <a:pt x="13568" y="17291"/>
                    <a:pt x="13625" y="17202"/>
                  </a:cubicBezTo>
                  <a:cubicBezTo>
                    <a:pt x="13638" y="17170"/>
                    <a:pt x="13689" y="17155"/>
                    <a:pt x="13696" y="17184"/>
                  </a:cubicBezTo>
                  <a:cubicBezTo>
                    <a:pt x="13716" y="17148"/>
                    <a:pt x="13736" y="17101"/>
                    <a:pt x="13753" y="17058"/>
                  </a:cubicBezTo>
                  <a:cubicBezTo>
                    <a:pt x="13793" y="17026"/>
                    <a:pt x="13850" y="17127"/>
                    <a:pt x="13901" y="17094"/>
                  </a:cubicBezTo>
                  <a:cubicBezTo>
                    <a:pt x="13921" y="17080"/>
                    <a:pt x="13921" y="17044"/>
                    <a:pt x="13914" y="17019"/>
                  </a:cubicBezTo>
                  <a:cubicBezTo>
                    <a:pt x="13914" y="16944"/>
                    <a:pt x="13955" y="16861"/>
                    <a:pt x="14025" y="16833"/>
                  </a:cubicBezTo>
                  <a:cubicBezTo>
                    <a:pt x="14049" y="16869"/>
                    <a:pt x="14113" y="16876"/>
                    <a:pt x="14147" y="16854"/>
                  </a:cubicBezTo>
                  <a:cubicBezTo>
                    <a:pt x="14190" y="16833"/>
                    <a:pt x="14217" y="16793"/>
                    <a:pt x="14244" y="16758"/>
                  </a:cubicBezTo>
                  <a:cubicBezTo>
                    <a:pt x="14308" y="16793"/>
                    <a:pt x="14385" y="16793"/>
                    <a:pt x="14443" y="16758"/>
                  </a:cubicBezTo>
                  <a:cubicBezTo>
                    <a:pt x="14456" y="16772"/>
                    <a:pt x="14463" y="16786"/>
                    <a:pt x="14480" y="16811"/>
                  </a:cubicBezTo>
                  <a:cubicBezTo>
                    <a:pt x="14507" y="16779"/>
                    <a:pt x="14547" y="16765"/>
                    <a:pt x="14584" y="16772"/>
                  </a:cubicBezTo>
                  <a:cubicBezTo>
                    <a:pt x="14618" y="16779"/>
                    <a:pt x="14655" y="16833"/>
                    <a:pt x="14634" y="16861"/>
                  </a:cubicBezTo>
                  <a:cubicBezTo>
                    <a:pt x="14698" y="16869"/>
                    <a:pt x="14762" y="16854"/>
                    <a:pt x="14816" y="16826"/>
                  </a:cubicBezTo>
                  <a:cubicBezTo>
                    <a:pt x="14816" y="16840"/>
                    <a:pt x="14823" y="16854"/>
                    <a:pt x="14823" y="16869"/>
                  </a:cubicBezTo>
                  <a:cubicBezTo>
                    <a:pt x="14900" y="16915"/>
                    <a:pt x="15008" y="16894"/>
                    <a:pt x="15058" y="16818"/>
                  </a:cubicBezTo>
                  <a:cubicBezTo>
                    <a:pt x="15079" y="16779"/>
                    <a:pt x="15106" y="16725"/>
                    <a:pt x="15149" y="16743"/>
                  </a:cubicBezTo>
                  <a:cubicBezTo>
                    <a:pt x="15169" y="16704"/>
                    <a:pt x="15176" y="16661"/>
                    <a:pt x="15176" y="16621"/>
                  </a:cubicBezTo>
                  <a:cubicBezTo>
                    <a:pt x="15270" y="16621"/>
                    <a:pt x="15361" y="16607"/>
                    <a:pt x="15445" y="16578"/>
                  </a:cubicBezTo>
                  <a:cubicBezTo>
                    <a:pt x="15509" y="16650"/>
                    <a:pt x="15651" y="16518"/>
                    <a:pt x="15708" y="16600"/>
                  </a:cubicBezTo>
                  <a:cubicBezTo>
                    <a:pt x="15715" y="16614"/>
                    <a:pt x="15721" y="16629"/>
                    <a:pt x="15735" y="16636"/>
                  </a:cubicBezTo>
                  <a:cubicBezTo>
                    <a:pt x="15755" y="16643"/>
                    <a:pt x="15779" y="16636"/>
                    <a:pt x="15799" y="16629"/>
                  </a:cubicBezTo>
                  <a:cubicBezTo>
                    <a:pt x="15849" y="16621"/>
                    <a:pt x="15896" y="16682"/>
                    <a:pt x="15883" y="16736"/>
                  </a:cubicBezTo>
                  <a:cubicBezTo>
                    <a:pt x="15967" y="16779"/>
                    <a:pt x="16075" y="16736"/>
                    <a:pt x="16159" y="16682"/>
                  </a:cubicBezTo>
                  <a:cubicBezTo>
                    <a:pt x="16172" y="16675"/>
                    <a:pt x="16186" y="16668"/>
                    <a:pt x="16199" y="16668"/>
                  </a:cubicBezTo>
                  <a:cubicBezTo>
                    <a:pt x="16216" y="16675"/>
                    <a:pt x="16223" y="16690"/>
                    <a:pt x="16229" y="16697"/>
                  </a:cubicBezTo>
                  <a:cubicBezTo>
                    <a:pt x="16263" y="16750"/>
                    <a:pt x="16320" y="16786"/>
                    <a:pt x="16384" y="16793"/>
                  </a:cubicBezTo>
                  <a:cubicBezTo>
                    <a:pt x="16357" y="16861"/>
                    <a:pt x="16371" y="16944"/>
                    <a:pt x="16411" y="16998"/>
                  </a:cubicBezTo>
                  <a:cubicBezTo>
                    <a:pt x="16435" y="17019"/>
                    <a:pt x="16462" y="17051"/>
                    <a:pt x="16455" y="17080"/>
                  </a:cubicBezTo>
                  <a:cubicBezTo>
                    <a:pt x="16448" y="17101"/>
                    <a:pt x="16435" y="17109"/>
                    <a:pt x="16421" y="17134"/>
                  </a:cubicBezTo>
                  <a:cubicBezTo>
                    <a:pt x="16398" y="17170"/>
                    <a:pt x="16421" y="17223"/>
                    <a:pt x="16448" y="17259"/>
                  </a:cubicBezTo>
                  <a:cubicBezTo>
                    <a:pt x="16475" y="17298"/>
                    <a:pt x="16512" y="17334"/>
                    <a:pt x="16519" y="17381"/>
                  </a:cubicBezTo>
                  <a:cubicBezTo>
                    <a:pt x="16519" y="17410"/>
                    <a:pt x="16505" y="17442"/>
                    <a:pt x="16526" y="17463"/>
                  </a:cubicBezTo>
                  <a:cubicBezTo>
                    <a:pt x="16539" y="17478"/>
                    <a:pt x="16559" y="17485"/>
                    <a:pt x="16583" y="17492"/>
                  </a:cubicBezTo>
                  <a:cubicBezTo>
                    <a:pt x="16694" y="17531"/>
                    <a:pt x="16694" y="17696"/>
                    <a:pt x="16744" y="17811"/>
                  </a:cubicBezTo>
                  <a:cubicBezTo>
                    <a:pt x="16758" y="17832"/>
                    <a:pt x="16771" y="17854"/>
                    <a:pt x="16795" y="17868"/>
                  </a:cubicBezTo>
                  <a:cubicBezTo>
                    <a:pt x="16835" y="17886"/>
                    <a:pt x="16879" y="17839"/>
                    <a:pt x="16886" y="17793"/>
                  </a:cubicBezTo>
                  <a:cubicBezTo>
                    <a:pt x="16892" y="17750"/>
                    <a:pt x="16879" y="17703"/>
                    <a:pt x="16865" y="17660"/>
                  </a:cubicBezTo>
                  <a:cubicBezTo>
                    <a:pt x="16849" y="17614"/>
                    <a:pt x="16842" y="17560"/>
                    <a:pt x="16859" y="17524"/>
                  </a:cubicBezTo>
                  <a:cubicBezTo>
                    <a:pt x="16879" y="17478"/>
                    <a:pt x="16919" y="17435"/>
                    <a:pt x="16899" y="17388"/>
                  </a:cubicBezTo>
                  <a:cubicBezTo>
                    <a:pt x="16886" y="17367"/>
                    <a:pt x="16859" y="17359"/>
                    <a:pt x="16835" y="17334"/>
                  </a:cubicBezTo>
                  <a:cubicBezTo>
                    <a:pt x="16781" y="17284"/>
                    <a:pt x="16828" y="17184"/>
                    <a:pt x="16828" y="17101"/>
                  </a:cubicBezTo>
                  <a:cubicBezTo>
                    <a:pt x="16828" y="17033"/>
                    <a:pt x="16781" y="16958"/>
                    <a:pt x="16724" y="16937"/>
                  </a:cubicBezTo>
                  <a:cubicBezTo>
                    <a:pt x="16711" y="16922"/>
                    <a:pt x="16744" y="16908"/>
                    <a:pt x="16751" y="16926"/>
                  </a:cubicBezTo>
                  <a:cubicBezTo>
                    <a:pt x="16741" y="16876"/>
                    <a:pt x="16701" y="16826"/>
                    <a:pt x="16647" y="16826"/>
                  </a:cubicBezTo>
                  <a:cubicBezTo>
                    <a:pt x="16667" y="16765"/>
                    <a:pt x="16660" y="16704"/>
                    <a:pt x="16653" y="16643"/>
                  </a:cubicBezTo>
                  <a:cubicBezTo>
                    <a:pt x="16653" y="16629"/>
                    <a:pt x="16653" y="16621"/>
                    <a:pt x="16647" y="16607"/>
                  </a:cubicBezTo>
                  <a:cubicBezTo>
                    <a:pt x="16640" y="16532"/>
                    <a:pt x="16630" y="16450"/>
                    <a:pt x="16647" y="16374"/>
                  </a:cubicBezTo>
                  <a:cubicBezTo>
                    <a:pt x="16660" y="16328"/>
                    <a:pt x="16694" y="16285"/>
                    <a:pt x="16731" y="16299"/>
                  </a:cubicBezTo>
                  <a:cubicBezTo>
                    <a:pt x="16751" y="16270"/>
                    <a:pt x="16764" y="16231"/>
                    <a:pt x="16788" y="16202"/>
                  </a:cubicBezTo>
                  <a:lnTo>
                    <a:pt x="16936" y="16020"/>
                  </a:lnTo>
                  <a:cubicBezTo>
                    <a:pt x="17000" y="15944"/>
                    <a:pt x="17071" y="15855"/>
                    <a:pt x="17168" y="15841"/>
                  </a:cubicBezTo>
                  <a:cubicBezTo>
                    <a:pt x="17232" y="15841"/>
                    <a:pt x="17289" y="15780"/>
                    <a:pt x="17296" y="15719"/>
                  </a:cubicBezTo>
                  <a:cubicBezTo>
                    <a:pt x="17296" y="15712"/>
                    <a:pt x="17296" y="15697"/>
                    <a:pt x="17303" y="15690"/>
                  </a:cubicBezTo>
                  <a:cubicBezTo>
                    <a:pt x="17310" y="15676"/>
                    <a:pt x="17330" y="15683"/>
                    <a:pt x="17343" y="15676"/>
                  </a:cubicBezTo>
                  <a:cubicBezTo>
                    <a:pt x="17380" y="15676"/>
                    <a:pt x="17414" y="15644"/>
                    <a:pt x="17431" y="15608"/>
                  </a:cubicBezTo>
                  <a:cubicBezTo>
                    <a:pt x="17464" y="15629"/>
                    <a:pt x="17518" y="15633"/>
                    <a:pt x="17555" y="15601"/>
                  </a:cubicBezTo>
                  <a:cubicBezTo>
                    <a:pt x="17589" y="15572"/>
                    <a:pt x="17606" y="15518"/>
                    <a:pt x="17592" y="15472"/>
                  </a:cubicBezTo>
                  <a:cubicBezTo>
                    <a:pt x="17649" y="15486"/>
                    <a:pt x="17720" y="15457"/>
                    <a:pt x="17740" y="15396"/>
                  </a:cubicBezTo>
                  <a:cubicBezTo>
                    <a:pt x="17683" y="15404"/>
                    <a:pt x="17639" y="15328"/>
                    <a:pt x="17663" y="15278"/>
                  </a:cubicBezTo>
                  <a:cubicBezTo>
                    <a:pt x="17670" y="15260"/>
                    <a:pt x="17683" y="15246"/>
                    <a:pt x="17697" y="15224"/>
                  </a:cubicBezTo>
                  <a:cubicBezTo>
                    <a:pt x="17727" y="15171"/>
                    <a:pt x="17683" y="15096"/>
                    <a:pt x="17626" y="15096"/>
                  </a:cubicBezTo>
                  <a:cubicBezTo>
                    <a:pt x="17626" y="15060"/>
                    <a:pt x="17626" y="15013"/>
                    <a:pt x="17612" y="14977"/>
                  </a:cubicBezTo>
                  <a:cubicBezTo>
                    <a:pt x="17606" y="14959"/>
                    <a:pt x="17599" y="14952"/>
                    <a:pt x="17592" y="14938"/>
                  </a:cubicBezTo>
                  <a:cubicBezTo>
                    <a:pt x="17586" y="14924"/>
                    <a:pt x="17586" y="14909"/>
                    <a:pt x="17586" y="14895"/>
                  </a:cubicBezTo>
                  <a:cubicBezTo>
                    <a:pt x="17579" y="14795"/>
                    <a:pt x="17569" y="14698"/>
                    <a:pt x="17569" y="14601"/>
                  </a:cubicBezTo>
                  <a:cubicBezTo>
                    <a:pt x="17592" y="14623"/>
                    <a:pt x="17626" y="14594"/>
                    <a:pt x="17656" y="14594"/>
                  </a:cubicBezTo>
                  <a:cubicBezTo>
                    <a:pt x="17697" y="14594"/>
                    <a:pt x="17727" y="14644"/>
                    <a:pt x="17720" y="14684"/>
                  </a:cubicBezTo>
                  <a:cubicBezTo>
                    <a:pt x="17710" y="14727"/>
                    <a:pt x="17690" y="14766"/>
                    <a:pt x="17670" y="14802"/>
                  </a:cubicBezTo>
                  <a:cubicBezTo>
                    <a:pt x="17656" y="14841"/>
                    <a:pt x="17639" y="14895"/>
                    <a:pt x="17670" y="14924"/>
                  </a:cubicBezTo>
                  <a:cubicBezTo>
                    <a:pt x="17697" y="14924"/>
                    <a:pt x="17727" y="14895"/>
                    <a:pt x="17727" y="14856"/>
                  </a:cubicBezTo>
                  <a:cubicBezTo>
                    <a:pt x="17734" y="14827"/>
                    <a:pt x="17727" y="14787"/>
                    <a:pt x="17734" y="14759"/>
                  </a:cubicBezTo>
                  <a:cubicBezTo>
                    <a:pt x="17740" y="14712"/>
                    <a:pt x="17774" y="14669"/>
                    <a:pt x="17818" y="14651"/>
                  </a:cubicBezTo>
                  <a:cubicBezTo>
                    <a:pt x="17838" y="14644"/>
                    <a:pt x="17858" y="14637"/>
                    <a:pt x="17868" y="14623"/>
                  </a:cubicBezTo>
                  <a:cubicBezTo>
                    <a:pt x="17875" y="14616"/>
                    <a:pt x="17875" y="14601"/>
                    <a:pt x="17868" y="14594"/>
                  </a:cubicBezTo>
                  <a:cubicBezTo>
                    <a:pt x="17858" y="14540"/>
                    <a:pt x="17845" y="14494"/>
                    <a:pt x="17818" y="14458"/>
                  </a:cubicBezTo>
                  <a:cubicBezTo>
                    <a:pt x="17781" y="14436"/>
                    <a:pt x="17811" y="14368"/>
                    <a:pt x="17851" y="14361"/>
                  </a:cubicBezTo>
                  <a:cubicBezTo>
                    <a:pt x="17895" y="14361"/>
                    <a:pt x="17922" y="14404"/>
                    <a:pt x="17915" y="14451"/>
                  </a:cubicBezTo>
                  <a:cubicBezTo>
                    <a:pt x="17946" y="14376"/>
                    <a:pt x="17993" y="14315"/>
                    <a:pt x="18050" y="14261"/>
                  </a:cubicBezTo>
                  <a:cubicBezTo>
                    <a:pt x="18016" y="14225"/>
                    <a:pt x="17979" y="14164"/>
                    <a:pt x="18010" y="14128"/>
                  </a:cubicBezTo>
                  <a:cubicBezTo>
                    <a:pt x="18023" y="14110"/>
                    <a:pt x="18036" y="14103"/>
                    <a:pt x="18050" y="14096"/>
                  </a:cubicBezTo>
                  <a:cubicBezTo>
                    <a:pt x="18100" y="14067"/>
                    <a:pt x="18121" y="13985"/>
                    <a:pt x="18094" y="13931"/>
                  </a:cubicBezTo>
                  <a:cubicBezTo>
                    <a:pt x="18114" y="13953"/>
                    <a:pt x="18127" y="13978"/>
                    <a:pt x="18158" y="13985"/>
                  </a:cubicBezTo>
                  <a:cubicBezTo>
                    <a:pt x="18185" y="13992"/>
                    <a:pt x="18218" y="13978"/>
                    <a:pt x="18218" y="13946"/>
                  </a:cubicBezTo>
                  <a:cubicBezTo>
                    <a:pt x="18218" y="13931"/>
                    <a:pt x="18211" y="13917"/>
                    <a:pt x="18218" y="13910"/>
                  </a:cubicBezTo>
                  <a:cubicBezTo>
                    <a:pt x="18218" y="13878"/>
                    <a:pt x="18248" y="13863"/>
                    <a:pt x="18269" y="13849"/>
                  </a:cubicBezTo>
                  <a:cubicBezTo>
                    <a:pt x="18289" y="13863"/>
                    <a:pt x="18312" y="13885"/>
                    <a:pt x="18319" y="13917"/>
                  </a:cubicBezTo>
                  <a:lnTo>
                    <a:pt x="18353" y="13878"/>
                  </a:lnTo>
                  <a:cubicBezTo>
                    <a:pt x="18383" y="13903"/>
                    <a:pt x="18417" y="13924"/>
                    <a:pt x="18454" y="13917"/>
                  </a:cubicBezTo>
                  <a:cubicBezTo>
                    <a:pt x="18487" y="13910"/>
                    <a:pt x="18494" y="13835"/>
                    <a:pt x="18460" y="13835"/>
                  </a:cubicBezTo>
                  <a:cubicBezTo>
                    <a:pt x="18474" y="13795"/>
                    <a:pt x="18514" y="13788"/>
                    <a:pt x="18551" y="13795"/>
                  </a:cubicBezTo>
                  <a:cubicBezTo>
                    <a:pt x="18585" y="13802"/>
                    <a:pt x="18622" y="13813"/>
                    <a:pt x="18659" y="13795"/>
                  </a:cubicBezTo>
                  <a:cubicBezTo>
                    <a:pt x="18672" y="13788"/>
                    <a:pt x="18679" y="13781"/>
                    <a:pt x="18693" y="13788"/>
                  </a:cubicBezTo>
                  <a:cubicBezTo>
                    <a:pt x="18726" y="13788"/>
                    <a:pt x="18743" y="13856"/>
                    <a:pt x="18777" y="13842"/>
                  </a:cubicBezTo>
                  <a:cubicBezTo>
                    <a:pt x="18807" y="13835"/>
                    <a:pt x="18783" y="13781"/>
                    <a:pt x="18763" y="13759"/>
                  </a:cubicBezTo>
                  <a:cubicBezTo>
                    <a:pt x="18743" y="13738"/>
                    <a:pt x="18720" y="13713"/>
                    <a:pt x="18726" y="13684"/>
                  </a:cubicBezTo>
                  <a:cubicBezTo>
                    <a:pt x="18726" y="13670"/>
                    <a:pt x="18743" y="13652"/>
                    <a:pt x="18743" y="13638"/>
                  </a:cubicBezTo>
                  <a:cubicBezTo>
                    <a:pt x="18743" y="13609"/>
                    <a:pt x="18713" y="13595"/>
                    <a:pt x="18706" y="13570"/>
                  </a:cubicBezTo>
                  <a:cubicBezTo>
                    <a:pt x="18686" y="13519"/>
                    <a:pt x="18743" y="13458"/>
                    <a:pt x="18726" y="13398"/>
                  </a:cubicBezTo>
                  <a:cubicBezTo>
                    <a:pt x="18720" y="13376"/>
                    <a:pt x="18706" y="13362"/>
                    <a:pt x="18706" y="13337"/>
                  </a:cubicBezTo>
                  <a:cubicBezTo>
                    <a:pt x="18693" y="13261"/>
                    <a:pt x="18814" y="13233"/>
                    <a:pt x="18841" y="13161"/>
                  </a:cubicBezTo>
                  <a:cubicBezTo>
                    <a:pt x="18932" y="13154"/>
                    <a:pt x="19032" y="13140"/>
                    <a:pt x="19110" y="13079"/>
                  </a:cubicBezTo>
                  <a:cubicBezTo>
                    <a:pt x="19150" y="13050"/>
                    <a:pt x="19177" y="13011"/>
                    <a:pt x="19221" y="12982"/>
                  </a:cubicBezTo>
                  <a:cubicBezTo>
                    <a:pt x="19261" y="12950"/>
                    <a:pt x="19322" y="12936"/>
                    <a:pt x="19362" y="12964"/>
                  </a:cubicBezTo>
                  <a:cubicBezTo>
                    <a:pt x="19386" y="12921"/>
                    <a:pt x="19386" y="12867"/>
                    <a:pt x="19376" y="12824"/>
                  </a:cubicBezTo>
                  <a:lnTo>
                    <a:pt x="19463" y="12889"/>
                  </a:lnTo>
                  <a:cubicBezTo>
                    <a:pt x="19483" y="12860"/>
                    <a:pt x="19504" y="12832"/>
                    <a:pt x="19517" y="12792"/>
                  </a:cubicBezTo>
                  <a:cubicBezTo>
                    <a:pt x="19625" y="12756"/>
                    <a:pt x="19722" y="12724"/>
                    <a:pt x="19830" y="12688"/>
                  </a:cubicBezTo>
                  <a:cubicBezTo>
                    <a:pt x="19830" y="12717"/>
                    <a:pt x="19823" y="12749"/>
                    <a:pt x="19823" y="12778"/>
                  </a:cubicBezTo>
                  <a:cubicBezTo>
                    <a:pt x="19786" y="12764"/>
                    <a:pt x="19753" y="12792"/>
                    <a:pt x="19729" y="12832"/>
                  </a:cubicBezTo>
                  <a:cubicBezTo>
                    <a:pt x="19709" y="12860"/>
                    <a:pt x="19695" y="12907"/>
                    <a:pt x="19658" y="12921"/>
                  </a:cubicBezTo>
                  <a:cubicBezTo>
                    <a:pt x="19618" y="12950"/>
                    <a:pt x="19541" y="12957"/>
                    <a:pt x="19547" y="13018"/>
                  </a:cubicBezTo>
                  <a:cubicBezTo>
                    <a:pt x="19568" y="13025"/>
                    <a:pt x="19581" y="13032"/>
                    <a:pt x="19605" y="13032"/>
                  </a:cubicBezTo>
                  <a:cubicBezTo>
                    <a:pt x="19561" y="13115"/>
                    <a:pt x="19625" y="13211"/>
                    <a:pt x="19695" y="13269"/>
                  </a:cubicBezTo>
                  <a:cubicBezTo>
                    <a:pt x="19759" y="13226"/>
                    <a:pt x="19864" y="13211"/>
                    <a:pt x="19870" y="13133"/>
                  </a:cubicBezTo>
                  <a:cubicBezTo>
                    <a:pt x="19870" y="13115"/>
                    <a:pt x="19864" y="13093"/>
                    <a:pt x="19870" y="13079"/>
                  </a:cubicBezTo>
                  <a:cubicBezTo>
                    <a:pt x="19877" y="13064"/>
                    <a:pt x="19887" y="13057"/>
                    <a:pt x="19894" y="13039"/>
                  </a:cubicBezTo>
                  <a:cubicBezTo>
                    <a:pt x="19985" y="12950"/>
                    <a:pt x="20153" y="12996"/>
                    <a:pt x="20237" y="12900"/>
                  </a:cubicBezTo>
                  <a:cubicBezTo>
                    <a:pt x="20261" y="12867"/>
                    <a:pt x="20281" y="12832"/>
                    <a:pt x="20318" y="12832"/>
                  </a:cubicBezTo>
                  <a:cubicBezTo>
                    <a:pt x="20338" y="12832"/>
                    <a:pt x="20358" y="12839"/>
                    <a:pt x="20372" y="12839"/>
                  </a:cubicBezTo>
                  <a:cubicBezTo>
                    <a:pt x="20422" y="12839"/>
                    <a:pt x="20442" y="12771"/>
                    <a:pt x="20493" y="12749"/>
                  </a:cubicBezTo>
                  <a:cubicBezTo>
                    <a:pt x="20537" y="12731"/>
                    <a:pt x="20607" y="12749"/>
                    <a:pt x="20614" y="12703"/>
                  </a:cubicBezTo>
                  <a:cubicBezTo>
                    <a:pt x="20590" y="12688"/>
                    <a:pt x="20570" y="12656"/>
                    <a:pt x="20570" y="12627"/>
                  </a:cubicBezTo>
                  <a:cubicBezTo>
                    <a:pt x="20621" y="12606"/>
                    <a:pt x="20685" y="12592"/>
                    <a:pt x="20739" y="12592"/>
                  </a:cubicBezTo>
                  <a:cubicBezTo>
                    <a:pt x="20745" y="12559"/>
                    <a:pt x="20745" y="12531"/>
                    <a:pt x="20755" y="12498"/>
                  </a:cubicBezTo>
                  <a:cubicBezTo>
                    <a:pt x="20705" y="12484"/>
                    <a:pt x="20718" y="12409"/>
                    <a:pt x="20705" y="12359"/>
                  </a:cubicBezTo>
                  <a:cubicBezTo>
                    <a:pt x="20691" y="12291"/>
                    <a:pt x="20634" y="12244"/>
                    <a:pt x="20570" y="12244"/>
                  </a:cubicBezTo>
                  <a:cubicBezTo>
                    <a:pt x="20506" y="12312"/>
                    <a:pt x="20473" y="12395"/>
                    <a:pt x="20456" y="12484"/>
                  </a:cubicBezTo>
                  <a:cubicBezTo>
                    <a:pt x="20479" y="12509"/>
                    <a:pt x="20493" y="12538"/>
                    <a:pt x="20493" y="12567"/>
                  </a:cubicBezTo>
                  <a:cubicBezTo>
                    <a:pt x="20422" y="12552"/>
                    <a:pt x="20345" y="12559"/>
                    <a:pt x="20281" y="12606"/>
                  </a:cubicBezTo>
                  <a:cubicBezTo>
                    <a:pt x="20267" y="12613"/>
                    <a:pt x="20254" y="12620"/>
                    <a:pt x="20237" y="12620"/>
                  </a:cubicBezTo>
                  <a:cubicBezTo>
                    <a:pt x="20230" y="12617"/>
                    <a:pt x="20227" y="12599"/>
                    <a:pt x="20230" y="12592"/>
                  </a:cubicBezTo>
                  <a:cubicBezTo>
                    <a:pt x="20183" y="12606"/>
                    <a:pt x="20136" y="12606"/>
                    <a:pt x="20089" y="12592"/>
                  </a:cubicBezTo>
                  <a:cubicBezTo>
                    <a:pt x="20153" y="12524"/>
                    <a:pt x="20230" y="12463"/>
                    <a:pt x="20308" y="12409"/>
                  </a:cubicBezTo>
                  <a:cubicBezTo>
                    <a:pt x="20294" y="12387"/>
                    <a:pt x="20274" y="12380"/>
                    <a:pt x="20247" y="12373"/>
                  </a:cubicBezTo>
                  <a:cubicBezTo>
                    <a:pt x="20204" y="12359"/>
                    <a:pt x="20160" y="12341"/>
                    <a:pt x="20119" y="12359"/>
                  </a:cubicBezTo>
                  <a:cubicBezTo>
                    <a:pt x="20076" y="12366"/>
                    <a:pt x="20042" y="12409"/>
                    <a:pt x="20049" y="12456"/>
                  </a:cubicBezTo>
                  <a:cubicBezTo>
                    <a:pt x="19998" y="12448"/>
                    <a:pt x="19948" y="12441"/>
                    <a:pt x="19907" y="12434"/>
                  </a:cubicBezTo>
                  <a:cubicBezTo>
                    <a:pt x="19843" y="12334"/>
                    <a:pt x="19830" y="12198"/>
                    <a:pt x="19877" y="12087"/>
                  </a:cubicBezTo>
                  <a:cubicBezTo>
                    <a:pt x="19800" y="12018"/>
                    <a:pt x="19695" y="11983"/>
                    <a:pt x="19598" y="11983"/>
                  </a:cubicBezTo>
                  <a:cubicBezTo>
                    <a:pt x="19574" y="11936"/>
                    <a:pt x="19625" y="11900"/>
                    <a:pt x="19675" y="11900"/>
                  </a:cubicBezTo>
                  <a:cubicBezTo>
                    <a:pt x="19722" y="11900"/>
                    <a:pt x="19756" y="11922"/>
                    <a:pt x="19806" y="11915"/>
                  </a:cubicBezTo>
                  <a:cubicBezTo>
                    <a:pt x="19854" y="11907"/>
                    <a:pt x="19901" y="11857"/>
                    <a:pt x="19914" y="11807"/>
                  </a:cubicBezTo>
                  <a:cubicBezTo>
                    <a:pt x="19928" y="11753"/>
                    <a:pt x="19914" y="11703"/>
                    <a:pt x="19894" y="11650"/>
                  </a:cubicBezTo>
                  <a:cubicBezTo>
                    <a:pt x="19887" y="11635"/>
                    <a:pt x="19877" y="11621"/>
                    <a:pt x="19864" y="11614"/>
                  </a:cubicBezTo>
                  <a:cubicBezTo>
                    <a:pt x="19843" y="11599"/>
                    <a:pt x="19823" y="11592"/>
                    <a:pt x="19800" y="11581"/>
                  </a:cubicBezTo>
                  <a:cubicBezTo>
                    <a:pt x="19695" y="11560"/>
                    <a:pt x="19581" y="11538"/>
                    <a:pt x="19490" y="11599"/>
                  </a:cubicBezTo>
                  <a:cubicBezTo>
                    <a:pt x="19463" y="11614"/>
                    <a:pt x="19440" y="11642"/>
                    <a:pt x="19413" y="11650"/>
                  </a:cubicBezTo>
                  <a:cubicBezTo>
                    <a:pt x="19393" y="11657"/>
                    <a:pt x="19362" y="11657"/>
                    <a:pt x="19342" y="11667"/>
                  </a:cubicBezTo>
                  <a:cubicBezTo>
                    <a:pt x="19265" y="11689"/>
                    <a:pt x="19221" y="11786"/>
                    <a:pt x="19144" y="11832"/>
                  </a:cubicBezTo>
                  <a:cubicBezTo>
                    <a:pt x="19117" y="11847"/>
                    <a:pt x="19073" y="11850"/>
                    <a:pt x="19046" y="11875"/>
                  </a:cubicBezTo>
                  <a:cubicBezTo>
                    <a:pt x="19019" y="11897"/>
                    <a:pt x="18995" y="11936"/>
                    <a:pt x="19009" y="11976"/>
                  </a:cubicBezTo>
                  <a:cubicBezTo>
                    <a:pt x="18955" y="11976"/>
                    <a:pt x="18898" y="12018"/>
                    <a:pt x="18878" y="12079"/>
                  </a:cubicBezTo>
                  <a:cubicBezTo>
                    <a:pt x="18827" y="12051"/>
                    <a:pt x="18861" y="11965"/>
                    <a:pt x="18905" y="11929"/>
                  </a:cubicBezTo>
                  <a:cubicBezTo>
                    <a:pt x="18948" y="11890"/>
                    <a:pt x="19009" y="11847"/>
                    <a:pt x="18995" y="11786"/>
                  </a:cubicBezTo>
                  <a:cubicBezTo>
                    <a:pt x="18995" y="11771"/>
                    <a:pt x="18989" y="11764"/>
                    <a:pt x="18989" y="11750"/>
                  </a:cubicBezTo>
                  <a:cubicBezTo>
                    <a:pt x="18989" y="11725"/>
                    <a:pt x="19002" y="11703"/>
                    <a:pt x="19019" y="11689"/>
                  </a:cubicBezTo>
                  <a:lnTo>
                    <a:pt x="19144" y="11553"/>
                  </a:lnTo>
                  <a:cubicBezTo>
                    <a:pt x="19157" y="11574"/>
                    <a:pt x="19187" y="11574"/>
                    <a:pt x="19207" y="11560"/>
                  </a:cubicBezTo>
                  <a:cubicBezTo>
                    <a:pt x="19228" y="11546"/>
                    <a:pt x="19244" y="11524"/>
                    <a:pt x="19258" y="11499"/>
                  </a:cubicBezTo>
                  <a:cubicBezTo>
                    <a:pt x="19292" y="11517"/>
                    <a:pt x="19342" y="11506"/>
                    <a:pt x="19362" y="11470"/>
                  </a:cubicBezTo>
                  <a:cubicBezTo>
                    <a:pt x="19393" y="11442"/>
                    <a:pt x="19393" y="11388"/>
                    <a:pt x="19369" y="11349"/>
                  </a:cubicBezTo>
                  <a:cubicBezTo>
                    <a:pt x="19483" y="11273"/>
                    <a:pt x="19605" y="11223"/>
                    <a:pt x="19736" y="11184"/>
                  </a:cubicBezTo>
                  <a:cubicBezTo>
                    <a:pt x="19800" y="11209"/>
                    <a:pt x="19870" y="11209"/>
                    <a:pt x="19934" y="11198"/>
                  </a:cubicBezTo>
                  <a:cubicBezTo>
                    <a:pt x="19985" y="11191"/>
                    <a:pt x="20025" y="11177"/>
                    <a:pt x="20076" y="11184"/>
                  </a:cubicBezTo>
                  <a:cubicBezTo>
                    <a:pt x="20106" y="11191"/>
                    <a:pt x="20140" y="11198"/>
                    <a:pt x="20167" y="11216"/>
                  </a:cubicBezTo>
                  <a:cubicBezTo>
                    <a:pt x="20247" y="11245"/>
                    <a:pt x="20338" y="11245"/>
                    <a:pt x="20422" y="11223"/>
                  </a:cubicBezTo>
                  <a:cubicBezTo>
                    <a:pt x="20436" y="11216"/>
                    <a:pt x="20449" y="11216"/>
                    <a:pt x="20473" y="11216"/>
                  </a:cubicBezTo>
                  <a:cubicBezTo>
                    <a:pt x="20486" y="11216"/>
                    <a:pt x="20493" y="11223"/>
                    <a:pt x="20500" y="11230"/>
                  </a:cubicBezTo>
                  <a:cubicBezTo>
                    <a:pt x="20584" y="11273"/>
                    <a:pt x="20685" y="11259"/>
                    <a:pt x="20769" y="11238"/>
                  </a:cubicBezTo>
                  <a:cubicBezTo>
                    <a:pt x="20796" y="11230"/>
                    <a:pt x="20826" y="11223"/>
                    <a:pt x="20846" y="11198"/>
                  </a:cubicBezTo>
                  <a:cubicBezTo>
                    <a:pt x="20860" y="11180"/>
                    <a:pt x="20843" y="11137"/>
                    <a:pt x="20816" y="11137"/>
                  </a:cubicBezTo>
                  <a:cubicBezTo>
                    <a:pt x="20877" y="11130"/>
                    <a:pt x="20940" y="11094"/>
                    <a:pt x="20981" y="11041"/>
                  </a:cubicBezTo>
                  <a:cubicBezTo>
                    <a:pt x="20994" y="11019"/>
                    <a:pt x="21008" y="10990"/>
                    <a:pt x="21028" y="10976"/>
                  </a:cubicBezTo>
                  <a:cubicBezTo>
                    <a:pt x="21052" y="10951"/>
                    <a:pt x="21078" y="10944"/>
                    <a:pt x="21099" y="10930"/>
                  </a:cubicBezTo>
                  <a:cubicBezTo>
                    <a:pt x="21213" y="10876"/>
                    <a:pt x="21334" y="10826"/>
                    <a:pt x="21452" y="10772"/>
                  </a:cubicBezTo>
                  <a:cubicBezTo>
                    <a:pt x="21412" y="10779"/>
                    <a:pt x="21368" y="10779"/>
                    <a:pt x="21334" y="10786"/>
                  </a:cubicBezTo>
                  <a:cubicBezTo>
                    <a:pt x="21375" y="10758"/>
                    <a:pt x="21418" y="10733"/>
                    <a:pt x="21459" y="10718"/>
                  </a:cubicBezTo>
                  <a:cubicBezTo>
                    <a:pt x="21465" y="10718"/>
                    <a:pt x="21475" y="10711"/>
                    <a:pt x="21482" y="10711"/>
                  </a:cubicBezTo>
                  <a:cubicBezTo>
                    <a:pt x="21489" y="10704"/>
                    <a:pt x="21489" y="10690"/>
                    <a:pt x="21496" y="10682"/>
                  </a:cubicBezTo>
                  <a:cubicBezTo>
                    <a:pt x="21509" y="10643"/>
                    <a:pt x="21546" y="10629"/>
                    <a:pt x="21580" y="10614"/>
                  </a:cubicBezTo>
                  <a:cubicBezTo>
                    <a:pt x="21587" y="10593"/>
                    <a:pt x="21587" y="10568"/>
                    <a:pt x="21593" y="10546"/>
                  </a:cubicBezTo>
                  <a:cubicBezTo>
                    <a:pt x="21593" y="10532"/>
                    <a:pt x="21587" y="10518"/>
                    <a:pt x="21580" y="10525"/>
                  </a:cubicBezTo>
                  <a:cubicBezTo>
                    <a:pt x="21573" y="10478"/>
                    <a:pt x="21566" y="10442"/>
                    <a:pt x="21566" y="10396"/>
                  </a:cubicBezTo>
                  <a:cubicBezTo>
                    <a:pt x="21566" y="10349"/>
                    <a:pt x="21573" y="10299"/>
                    <a:pt x="21593" y="10260"/>
                  </a:cubicBezTo>
                  <a:cubicBezTo>
                    <a:pt x="21593" y="10253"/>
                    <a:pt x="21600" y="10245"/>
                    <a:pt x="21600" y="10231"/>
                  </a:cubicBezTo>
                  <a:cubicBezTo>
                    <a:pt x="21600" y="10192"/>
                    <a:pt x="21546" y="10184"/>
                    <a:pt x="21546" y="10149"/>
                  </a:cubicBezTo>
                  <a:cubicBezTo>
                    <a:pt x="21536" y="10102"/>
                    <a:pt x="21489" y="10073"/>
                    <a:pt x="21445" y="10081"/>
                  </a:cubicBezTo>
                  <a:cubicBezTo>
                    <a:pt x="21432" y="10081"/>
                    <a:pt x="21425" y="10088"/>
                    <a:pt x="21412" y="10095"/>
                  </a:cubicBezTo>
                  <a:cubicBezTo>
                    <a:pt x="21381" y="10102"/>
                    <a:pt x="21361" y="10081"/>
                    <a:pt x="21334" y="10066"/>
                  </a:cubicBezTo>
                  <a:cubicBezTo>
                    <a:pt x="21284" y="10027"/>
                    <a:pt x="21226" y="10005"/>
                    <a:pt x="21163" y="9998"/>
                  </a:cubicBezTo>
                  <a:cubicBezTo>
                    <a:pt x="21149" y="9998"/>
                    <a:pt x="21129" y="9991"/>
                    <a:pt x="21115" y="9984"/>
                  </a:cubicBezTo>
                  <a:cubicBezTo>
                    <a:pt x="21092" y="9959"/>
                    <a:pt x="21099" y="9923"/>
                    <a:pt x="21122" y="9901"/>
                  </a:cubicBezTo>
                  <a:cubicBezTo>
                    <a:pt x="21142" y="9876"/>
                    <a:pt x="21169" y="9869"/>
                    <a:pt x="21200" y="9862"/>
                  </a:cubicBezTo>
                  <a:cubicBezTo>
                    <a:pt x="21233" y="9855"/>
                    <a:pt x="21264" y="9848"/>
                    <a:pt x="21297" y="9841"/>
                  </a:cubicBezTo>
                  <a:cubicBezTo>
                    <a:pt x="21311" y="9833"/>
                    <a:pt x="21334" y="9826"/>
                    <a:pt x="21341" y="9808"/>
                  </a:cubicBezTo>
                  <a:cubicBezTo>
                    <a:pt x="21341" y="9787"/>
                    <a:pt x="21311" y="9780"/>
                    <a:pt x="21297" y="9773"/>
                  </a:cubicBezTo>
                  <a:cubicBezTo>
                    <a:pt x="21270" y="9758"/>
                    <a:pt x="21247" y="9726"/>
                    <a:pt x="21220" y="9712"/>
                  </a:cubicBezTo>
                  <a:cubicBezTo>
                    <a:pt x="21193" y="9690"/>
                    <a:pt x="21149" y="9690"/>
                    <a:pt x="21129" y="9712"/>
                  </a:cubicBezTo>
                  <a:cubicBezTo>
                    <a:pt x="21136" y="9683"/>
                    <a:pt x="21105" y="9658"/>
                    <a:pt x="21078" y="9651"/>
                  </a:cubicBezTo>
                  <a:cubicBezTo>
                    <a:pt x="21052" y="9644"/>
                    <a:pt x="21021" y="9651"/>
                    <a:pt x="21001" y="9636"/>
                  </a:cubicBezTo>
                  <a:cubicBezTo>
                    <a:pt x="20967" y="9622"/>
                    <a:pt x="20951" y="9568"/>
                    <a:pt x="20917" y="9540"/>
                  </a:cubicBezTo>
                  <a:cubicBezTo>
                    <a:pt x="20897" y="9525"/>
                    <a:pt x="20873" y="9525"/>
                    <a:pt x="20853" y="9518"/>
                  </a:cubicBezTo>
                  <a:cubicBezTo>
                    <a:pt x="20796" y="9500"/>
                    <a:pt x="20739" y="9464"/>
                    <a:pt x="20705" y="9411"/>
                  </a:cubicBezTo>
                  <a:cubicBezTo>
                    <a:pt x="20685" y="9389"/>
                    <a:pt x="20685" y="9336"/>
                    <a:pt x="20712" y="9336"/>
                  </a:cubicBezTo>
                  <a:cubicBezTo>
                    <a:pt x="20668" y="9328"/>
                    <a:pt x="20628" y="9321"/>
                    <a:pt x="20614" y="9275"/>
                  </a:cubicBezTo>
                  <a:cubicBezTo>
                    <a:pt x="20614" y="9260"/>
                    <a:pt x="20614" y="9246"/>
                    <a:pt x="20607" y="9239"/>
                  </a:cubicBezTo>
                  <a:cubicBezTo>
                    <a:pt x="20597" y="9217"/>
                    <a:pt x="20570" y="9210"/>
                    <a:pt x="20557" y="9192"/>
                  </a:cubicBezTo>
                  <a:cubicBezTo>
                    <a:pt x="20527" y="9164"/>
                    <a:pt x="20543" y="9103"/>
                    <a:pt x="20584" y="9096"/>
                  </a:cubicBezTo>
                  <a:cubicBezTo>
                    <a:pt x="20543" y="9096"/>
                    <a:pt x="20520" y="9027"/>
                    <a:pt x="20550" y="8999"/>
                  </a:cubicBezTo>
                  <a:cubicBezTo>
                    <a:pt x="20557" y="8992"/>
                    <a:pt x="20570" y="8984"/>
                    <a:pt x="20570" y="8977"/>
                  </a:cubicBezTo>
                  <a:cubicBezTo>
                    <a:pt x="20577" y="8952"/>
                    <a:pt x="20557" y="8938"/>
                    <a:pt x="20543" y="8924"/>
                  </a:cubicBezTo>
                  <a:cubicBezTo>
                    <a:pt x="20506" y="8884"/>
                    <a:pt x="20486" y="8834"/>
                    <a:pt x="20493" y="8780"/>
                  </a:cubicBezTo>
                  <a:cubicBezTo>
                    <a:pt x="20473" y="8780"/>
                    <a:pt x="20449" y="8780"/>
                    <a:pt x="20429" y="8773"/>
                  </a:cubicBezTo>
                  <a:cubicBezTo>
                    <a:pt x="20416" y="8719"/>
                    <a:pt x="20479" y="8669"/>
                    <a:pt x="20449" y="8623"/>
                  </a:cubicBezTo>
                  <a:cubicBezTo>
                    <a:pt x="20436" y="8601"/>
                    <a:pt x="20402" y="8608"/>
                    <a:pt x="20379" y="8583"/>
                  </a:cubicBezTo>
                  <a:cubicBezTo>
                    <a:pt x="20372" y="8576"/>
                    <a:pt x="20372" y="8562"/>
                    <a:pt x="20365" y="8547"/>
                  </a:cubicBezTo>
                  <a:cubicBezTo>
                    <a:pt x="20352" y="8519"/>
                    <a:pt x="20325" y="8501"/>
                    <a:pt x="20294" y="8519"/>
                  </a:cubicBezTo>
                  <a:cubicBezTo>
                    <a:pt x="20294" y="8487"/>
                    <a:pt x="20301" y="8458"/>
                    <a:pt x="20318" y="8433"/>
                  </a:cubicBezTo>
                  <a:cubicBezTo>
                    <a:pt x="20281" y="8433"/>
                    <a:pt x="20254" y="8404"/>
                    <a:pt x="20261" y="8368"/>
                  </a:cubicBezTo>
                  <a:cubicBezTo>
                    <a:pt x="20261" y="8350"/>
                    <a:pt x="20267" y="8336"/>
                    <a:pt x="20261" y="8322"/>
                  </a:cubicBezTo>
                  <a:cubicBezTo>
                    <a:pt x="20254" y="8315"/>
                    <a:pt x="20237" y="8307"/>
                    <a:pt x="20230" y="8300"/>
                  </a:cubicBezTo>
                  <a:cubicBezTo>
                    <a:pt x="20204" y="8268"/>
                    <a:pt x="20237" y="8200"/>
                    <a:pt x="20204" y="8178"/>
                  </a:cubicBezTo>
                  <a:cubicBezTo>
                    <a:pt x="20183" y="8164"/>
                    <a:pt x="20160" y="8178"/>
                    <a:pt x="20140" y="8193"/>
                  </a:cubicBezTo>
                  <a:cubicBezTo>
                    <a:pt x="20133" y="8164"/>
                    <a:pt x="20133" y="8125"/>
                    <a:pt x="20146" y="8096"/>
                  </a:cubicBezTo>
                  <a:lnTo>
                    <a:pt x="20106" y="8096"/>
                  </a:lnTo>
                  <a:cubicBezTo>
                    <a:pt x="20119" y="8067"/>
                    <a:pt x="20133" y="8042"/>
                    <a:pt x="20140" y="8014"/>
                  </a:cubicBezTo>
                  <a:cubicBezTo>
                    <a:pt x="20126" y="8028"/>
                    <a:pt x="20106" y="8007"/>
                    <a:pt x="20089" y="7992"/>
                  </a:cubicBezTo>
                  <a:cubicBezTo>
                    <a:pt x="20049" y="7938"/>
                    <a:pt x="20005" y="7863"/>
                    <a:pt x="20042" y="7810"/>
                  </a:cubicBezTo>
                  <a:cubicBezTo>
                    <a:pt x="20005" y="7817"/>
                    <a:pt x="19985" y="7767"/>
                    <a:pt x="19985" y="7720"/>
                  </a:cubicBezTo>
                  <a:cubicBezTo>
                    <a:pt x="19992" y="7684"/>
                    <a:pt x="20005" y="7638"/>
                    <a:pt x="19992" y="7602"/>
                  </a:cubicBezTo>
                  <a:cubicBezTo>
                    <a:pt x="19971" y="7548"/>
                    <a:pt x="19907" y="7534"/>
                    <a:pt x="19850" y="7534"/>
                  </a:cubicBezTo>
                  <a:cubicBezTo>
                    <a:pt x="19850" y="7509"/>
                    <a:pt x="19843" y="7487"/>
                    <a:pt x="19843" y="7466"/>
                  </a:cubicBezTo>
                  <a:cubicBezTo>
                    <a:pt x="19793" y="7487"/>
                    <a:pt x="19793" y="7555"/>
                    <a:pt x="19806" y="7616"/>
                  </a:cubicBezTo>
                  <a:cubicBezTo>
                    <a:pt x="19823" y="7670"/>
                    <a:pt x="19823" y="7741"/>
                    <a:pt x="19780" y="7767"/>
                  </a:cubicBezTo>
                  <a:cubicBezTo>
                    <a:pt x="19766" y="7774"/>
                    <a:pt x="19759" y="7774"/>
                    <a:pt x="19746" y="7781"/>
                  </a:cubicBezTo>
                  <a:cubicBezTo>
                    <a:pt x="19716" y="7802"/>
                    <a:pt x="19722" y="7842"/>
                    <a:pt x="19729" y="7878"/>
                  </a:cubicBezTo>
                  <a:cubicBezTo>
                    <a:pt x="19702" y="7870"/>
                    <a:pt x="19689" y="7910"/>
                    <a:pt x="19682" y="7938"/>
                  </a:cubicBezTo>
                  <a:cubicBezTo>
                    <a:pt x="19658" y="8028"/>
                    <a:pt x="19631" y="8118"/>
                    <a:pt x="19611" y="8211"/>
                  </a:cubicBezTo>
                  <a:cubicBezTo>
                    <a:pt x="19554" y="8193"/>
                    <a:pt x="19490" y="8261"/>
                    <a:pt x="19504" y="8322"/>
                  </a:cubicBezTo>
                  <a:lnTo>
                    <a:pt x="19419" y="8322"/>
                  </a:lnTo>
                  <a:lnTo>
                    <a:pt x="19419" y="8390"/>
                  </a:lnTo>
                  <a:cubicBezTo>
                    <a:pt x="19399" y="8390"/>
                    <a:pt x="19369" y="8397"/>
                    <a:pt x="19356" y="8411"/>
                  </a:cubicBezTo>
                  <a:cubicBezTo>
                    <a:pt x="19278" y="8397"/>
                    <a:pt x="19228" y="8322"/>
                    <a:pt x="19181" y="8261"/>
                  </a:cubicBezTo>
                  <a:cubicBezTo>
                    <a:pt x="19123" y="8200"/>
                    <a:pt x="19039" y="8157"/>
                    <a:pt x="18975" y="8200"/>
                  </a:cubicBezTo>
                  <a:cubicBezTo>
                    <a:pt x="18938" y="8225"/>
                    <a:pt x="18905" y="8264"/>
                    <a:pt x="18878" y="8239"/>
                  </a:cubicBezTo>
                  <a:cubicBezTo>
                    <a:pt x="18854" y="8214"/>
                    <a:pt x="18884" y="8178"/>
                    <a:pt x="18905" y="8171"/>
                  </a:cubicBezTo>
                  <a:cubicBezTo>
                    <a:pt x="18932" y="8164"/>
                    <a:pt x="18958" y="8171"/>
                    <a:pt x="18989" y="8164"/>
                  </a:cubicBezTo>
                  <a:cubicBezTo>
                    <a:pt x="19016" y="8157"/>
                    <a:pt x="19046" y="8136"/>
                    <a:pt x="19039" y="8103"/>
                  </a:cubicBezTo>
                  <a:cubicBezTo>
                    <a:pt x="19039" y="8089"/>
                    <a:pt x="19026" y="8082"/>
                    <a:pt x="19019" y="8075"/>
                  </a:cubicBezTo>
                  <a:cubicBezTo>
                    <a:pt x="18982" y="8035"/>
                    <a:pt x="18938" y="7999"/>
                    <a:pt x="18905" y="7967"/>
                  </a:cubicBezTo>
                  <a:cubicBezTo>
                    <a:pt x="18884" y="7953"/>
                    <a:pt x="18868" y="7931"/>
                    <a:pt x="18854" y="7910"/>
                  </a:cubicBezTo>
                  <a:cubicBezTo>
                    <a:pt x="18821" y="7842"/>
                    <a:pt x="18854" y="7759"/>
                    <a:pt x="18905" y="7698"/>
                  </a:cubicBezTo>
                  <a:cubicBezTo>
                    <a:pt x="18891" y="7698"/>
                    <a:pt x="18868" y="7691"/>
                    <a:pt x="18861" y="7677"/>
                  </a:cubicBezTo>
                  <a:cubicBezTo>
                    <a:pt x="18868" y="7652"/>
                    <a:pt x="18884" y="7630"/>
                    <a:pt x="18905" y="7616"/>
                  </a:cubicBezTo>
                  <a:lnTo>
                    <a:pt x="18884" y="7433"/>
                  </a:lnTo>
                  <a:cubicBezTo>
                    <a:pt x="18925" y="7376"/>
                    <a:pt x="18898" y="7276"/>
                    <a:pt x="18834" y="7247"/>
                  </a:cubicBezTo>
                  <a:cubicBezTo>
                    <a:pt x="18770" y="7218"/>
                    <a:pt x="18693" y="7226"/>
                    <a:pt x="18635" y="7269"/>
                  </a:cubicBezTo>
                  <a:cubicBezTo>
                    <a:pt x="18615" y="7233"/>
                    <a:pt x="18595" y="7201"/>
                    <a:pt x="18571" y="7165"/>
                  </a:cubicBezTo>
                  <a:cubicBezTo>
                    <a:pt x="18551" y="7186"/>
                    <a:pt x="18518" y="7158"/>
                    <a:pt x="18508" y="7125"/>
                  </a:cubicBezTo>
                  <a:cubicBezTo>
                    <a:pt x="18501" y="7097"/>
                    <a:pt x="18508" y="7061"/>
                    <a:pt x="18501" y="7029"/>
                  </a:cubicBezTo>
                  <a:cubicBezTo>
                    <a:pt x="18494" y="7000"/>
                    <a:pt x="18474" y="6986"/>
                    <a:pt x="18454" y="6961"/>
                  </a:cubicBezTo>
                  <a:cubicBezTo>
                    <a:pt x="18397" y="6910"/>
                    <a:pt x="18339" y="6850"/>
                    <a:pt x="18289" y="6796"/>
                  </a:cubicBezTo>
                  <a:cubicBezTo>
                    <a:pt x="18262" y="6774"/>
                    <a:pt x="18238" y="6742"/>
                    <a:pt x="18205" y="6735"/>
                  </a:cubicBezTo>
                  <a:cubicBezTo>
                    <a:pt x="18168" y="6728"/>
                    <a:pt x="18127" y="6735"/>
                    <a:pt x="18114" y="6774"/>
                  </a:cubicBezTo>
                  <a:cubicBezTo>
                    <a:pt x="18114" y="6742"/>
                    <a:pt x="18080" y="6728"/>
                    <a:pt x="18057" y="6735"/>
                  </a:cubicBezTo>
                  <a:cubicBezTo>
                    <a:pt x="18030" y="6735"/>
                    <a:pt x="18010" y="6753"/>
                    <a:pt x="17986" y="6760"/>
                  </a:cubicBezTo>
                  <a:cubicBezTo>
                    <a:pt x="17909" y="6789"/>
                    <a:pt x="17824" y="6767"/>
                    <a:pt x="17761" y="6706"/>
                  </a:cubicBezTo>
                  <a:cubicBezTo>
                    <a:pt x="17697" y="6645"/>
                    <a:pt x="17586" y="6692"/>
                    <a:pt x="17528" y="6631"/>
                  </a:cubicBezTo>
                  <a:cubicBezTo>
                    <a:pt x="17515" y="6617"/>
                    <a:pt x="17498" y="6595"/>
                    <a:pt x="17478" y="6577"/>
                  </a:cubicBezTo>
                  <a:cubicBezTo>
                    <a:pt x="17431" y="6549"/>
                    <a:pt x="17374" y="6592"/>
                    <a:pt x="17330" y="6638"/>
                  </a:cubicBezTo>
                  <a:cubicBezTo>
                    <a:pt x="17310" y="6656"/>
                    <a:pt x="17289" y="6692"/>
                    <a:pt x="17289" y="6721"/>
                  </a:cubicBezTo>
                  <a:cubicBezTo>
                    <a:pt x="17289" y="6742"/>
                    <a:pt x="17296" y="6774"/>
                    <a:pt x="17303" y="6796"/>
                  </a:cubicBezTo>
                  <a:cubicBezTo>
                    <a:pt x="17323" y="6850"/>
                    <a:pt x="17330" y="6903"/>
                    <a:pt x="17337" y="6953"/>
                  </a:cubicBezTo>
                  <a:cubicBezTo>
                    <a:pt x="17360" y="7082"/>
                    <a:pt x="17367" y="7211"/>
                    <a:pt x="17374" y="7337"/>
                  </a:cubicBezTo>
                  <a:cubicBezTo>
                    <a:pt x="17330" y="7337"/>
                    <a:pt x="17289" y="7315"/>
                    <a:pt x="17259" y="7276"/>
                  </a:cubicBezTo>
                  <a:cubicBezTo>
                    <a:pt x="17246" y="7308"/>
                    <a:pt x="17239" y="7330"/>
                    <a:pt x="17225" y="7362"/>
                  </a:cubicBezTo>
                  <a:cubicBezTo>
                    <a:pt x="17330" y="7376"/>
                    <a:pt x="17394" y="7509"/>
                    <a:pt x="17360" y="7609"/>
                  </a:cubicBezTo>
                  <a:cubicBezTo>
                    <a:pt x="17387" y="7652"/>
                    <a:pt x="17421" y="7706"/>
                    <a:pt x="17394" y="7752"/>
                  </a:cubicBezTo>
                  <a:cubicBezTo>
                    <a:pt x="17387" y="7767"/>
                    <a:pt x="17374" y="7774"/>
                    <a:pt x="17367" y="7788"/>
                  </a:cubicBezTo>
                  <a:cubicBezTo>
                    <a:pt x="17360" y="7810"/>
                    <a:pt x="17360" y="7835"/>
                    <a:pt x="17350" y="7849"/>
                  </a:cubicBezTo>
                  <a:cubicBezTo>
                    <a:pt x="17343" y="7863"/>
                    <a:pt x="17337" y="7878"/>
                    <a:pt x="17323" y="7892"/>
                  </a:cubicBezTo>
                  <a:cubicBezTo>
                    <a:pt x="17273" y="7960"/>
                    <a:pt x="17219" y="8028"/>
                    <a:pt x="17168" y="8103"/>
                  </a:cubicBezTo>
                  <a:cubicBezTo>
                    <a:pt x="17155" y="8118"/>
                    <a:pt x="17138" y="8143"/>
                    <a:pt x="17118" y="8143"/>
                  </a:cubicBezTo>
                  <a:cubicBezTo>
                    <a:pt x="17219" y="8368"/>
                    <a:pt x="17491" y="8487"/>
                    <a:pt x="17535" y="8727"/>
                  </a:cubicBezTo>
                  <a:cubicBezTo>
                    <a:pt x="17542" y="8773"/>
                    <a:pt x="17535" y="8834"/>
                    <a:pt x="17498" y="8856"/>
                  </a:cubicBezTo>
                  <a:cubicBezTo>
                    <a:pt x="17549" y="8916"/>
                    <a:pt x="17549" y="9006"/>
                    <a:pt x="17549" y="9088"/>
                  </a:cubicBezTo>
                  <a:cubicBezTo>
                    <a:pt x="17549" y="9156"/>
                    <a:pt x="17542" y="9224"/>
                    <a:pt x="17508" y="9275"/>
                  </a:cubicBezTo>
                  <a:cubicBezTo>
                    <a:pt x="17478" y="9314"/>
                    <a:pt x="17437" y="9336"/>
                    <a:pt x="17407" y="9368"/>
                  </a:cubicBezTo>
                  <a:cubicBezTo>
                    <a:pt x="17374" y="9396"/>
                    <a:pt x="17343" y="9443"/>
                    <a:pt x="17360" y="9493"/>
                  </a:cubicBezTo>
                  <a:cubicBezTo>
                    <a:pt x="17323" y="9472"/>
                    <a:pt x="17279" y="9500"/>
                    <a:pt x="17252" y="9533"/>
                  </a:cubicBezTo>
                  <a:cubicBezTo>
                    <a:pt x="17225" y="9561"/>
                    <a:pt x="17188" y="9601"/>
                    <a:pt x="17155" y="9593"/>
                  </a:cubicBezTo>
                  <a:cubicBezTo>
                    <a:pt x="17138" y="9593"/>
                    <a:pt x="17125" y="9576"/>
                    <a:pt x="17104" y="9576"/>
                  </a:cubicBezTo>
                  <a:cubicBezTo>
                    <a:pt x="17061" y="9583"/>
                    <a:pt x="17061" y="9651"/>
                    <a:pt x="17027" y="9669"/>
                  </a:cubicBezTo>
                  <a:cubicBezTo>
                    <a:pt x="17013" y="9676"/>
                    <a:pt x="16990" y="9669"/>
                    <a:pt x="16976" y="9676"/>
                  </a:cubicBezTo>
                  <a:cubicBezTo>
                    <a:pt x="16950" y="9690"/>
                    <a:pt x="16950" y="9733"/>
                    <a:pt x="16963" y="9765"/>
                  </a:cubicBezTo>
                  <a:cubicBezTo>
                    <a:pt x="16976" y="9794"/>
                    <a:pt x="17000" y="9826"/>
                    <a:pt x="17000" y="9855"/>
                  </a:cubicBezTo>
                  <a:cubicBezTo>
                    <a:pt x="17000" y="9884"/>
                    <a:pt x="17007" y="9901"/>
                    <a:pt x="17013" y="9923"/>
                  </a:cubicBezTo>
                  <a:cubicBezTo>
                    <a:pt x="17040" y="9984"/>
                    <a:pt x="17061" y="10052"/>
                    <a:pt x="17077" y="10116"/>
                  </a:cubicBezTo>
                  <a:cubicBezTo>
                    <a:pt x="17084" y="10134"/>
                    <a:pt x="17084" y="10149"/>
                    <a:pt x="17084" y="10163"/>
                  </a:cubicBezTo>
                  <a:cubicBezTo>
                    <a:pt x="17084" y="10199"/>
                    <a:pt x="17071" y="10231"/>
                    <a:pt x="17077" y="10267"/>
                  </a:cubicBezTo>
                  <a:cubicBezTo>
                    <a:pt x="17084" y="10292"/>
                    <a:pt x="17098" y="10306"/>
                    <a:pt x="17104" y="10328"/>
                  </a:cubicBezTo>
                  <a:cubicBezTo>
                    <a:pt x="17138" y="10410"/>
                    <a:pt x="17077" y="10507"/>
                    <a:pt x="17091" y="10600"/>
                  </a:cubicBezTo>
                  <a:lnTo>
                    <a:pt x="17013" y="10600"/>
                  </a:lnTo>
                  <a:cubicBezTo>
                    <a:pt x="17020" y="10690"/>
                    <a:pt x="17007" y="10786"/>
                    <a:pt x="16970" y="10869"/>
                  </a:cubicBezTo>
                  <a:cubicBezTo>
                    <a:pt x="16970" y="10876"/>
                    <a:pt x="16963" y="10883"/>
                    <a:pt x="16956" y="10890"/>
                  </a:cubicBezTo>
                  <a:cubicBezTo>
                    <a:pt x="16943" y="10908"/>
                    <a:pt x="16906" y="10901"/>
                    <a:pt x="16892" y="10883"/>
                  </a:cubicBezTo>
                  <a:cubicBezTo>
                    <a:pt x="16758" y="10793"/>
                    <a:pt x="16764" y="10568"/>
                    <a:pt x="16647" y="10450"/>
                  </a:cubicBezTo>
                  <a:cubicBezTo>
                    <a:pt x="16610" y="10471"/>
                    <a:pt x="16552" y="10435"/>
                    <a:pt x="16559" y="10389"/>
                  </a:cubicBezTo>
                  <a:cubicBezTo>
                    <a:pt x="16559" y="10342"/>
                    <a:pt x="16616" y="10313"/>
                    <a:pt x="16653" y="10342"/>
                  </a:cubicBezTo>
                  <a:cubicBezTo>
                    <a:pt x="16640" y="10274"/>
                    <a:pt x="16569" y="10231"/>
                    <a:pt x="16512" y="10245"/>
                  </a:cubicBezTo>
                  <a:cubicBezTo>
                    <a:pt x="16482" y="10170"/>
                    <a:pt x="16489" y="10088"/>
                    <a:pt x="16519" y="10013"/>
                  </a:cubicBezTo>
                  <a:cubicBezTo>
                    <a:pt x="16526" y="9991"/>
                    <a:pt x="16539" y="9959"/>
                    <a:pt x="16519" y="9944"/>
                  </a:cubicBezTo>
                  <a:cubicBezTo>
                    <a:pt x="16512" y="9937"/>
                    <a:pt x="16499" y="9937"/>
                    <a:pt x="16489" y="9930"/>
                  </a:cubicBezTo>
                  <a:cubicBezTo>
                    <a:pt x="16482" y="9923"/>
                    <a:pt x="16482" y="9901"/>
                    <a:pt x="16482" y="9884"/>
                  </a:cubicBezTo>
                  <a:cubicBezTo>
                    <a:pt x="16499" y="9787"/>
                    <a:pt x="16482" y="9690"/>
                    <a:pt x="16441" y="9608"/>
                  </a:cubicBezTo>
                  <a:cubicBezTo>
                    <a:pt x="16411" y="9554"/>
                    <a:pt x="16357" y="9500"/>
                    <a:pt x="16300" y="9507"/>
                  </a:cubicBezTo>
                  <a:cubicBezTo>
                    <a:pt x="16243" y="9518"/>
                    <a:pt x="16199" y="9576"/>
                    <a:pt x="16145" y="9576"/>
                  </a:cubicBezTo>
                  <a:cubicBezTo>
                    <a:pt x="16068" y="9576"/>
                    <a:pt x="16011" y="9457"/>
                    <a:pt x="15933" y="9479"/>
                  </a:cubicBezTo>
                  <a:cubicBezTo>
                    <a:pt x="15920" y="9457"/>
                    <a:pt x="15903" y="9443"/>
                    <a:pt x="15890" y="9418"/>
                  </a:cubicBezTo>
                  <a:cubicBezTo>
                    <a:pt x="15812" y="9314"/>
                    <a:pt x="15620" y="9350"/>
                    <a:pt x="15530" y="9267"/>
                  </a:cubicBezTo>
                  <a:cubicBezTo>
                    <a:pt x="15536" y="9275"/>
                    <a:pt x="15536" y="9293"/>
                    <a:pt x="15523" y="9293"/>
                  </a:cubicBezTo>
                  <a:cubicBezTo>
                    <a:pt x="15482" y="9260"/>
                    <a:pt x="15452" y="9217"/>
                    <a:pt x="15439" y="9164"/>
                  </a:cubicBezTo>
                  <a:cubicBezTo>
                    <a:pt x="15432" y="9149"/>
                    <a:pt x="15432" y="9124"/>
                    <a:pt x="15425" y="9110"/>
                  </a:cubicBezTo>
                  <a:cubicBezTo>
                    <a:pt x="15388" y="9042"/>
                    <a:pt x="15297" y="9053"/>
                    <a:pt x="15240" y="9006"/>
                  </a:cubicBezTo>
                  <a:cubicBezTo>
                    <a:pt x="15220" y="8984"/>
                    <a:pt x="15196" y="8952"/>
                    <a:pt x="15169" y="8938"/>
                  </a:cubicBezTo>
                  <a:cubicBezTo>
                    <a:pt x="15139" y="8924"/>
                    <a:pt x="15099" y="8924"/>
                    <a:pt x="15092" y="8959"/>
                  </a:cubicBezTo>
                  <a:cubicBezTo>
                    <a:pt x="15072" y="8916"/>
                    <a:pt x="15021" y="8891"/>
                    <a:pt x="14981" y="8884"/>
                  </a:cubicBezTo>
                  <a:cubicBezTo>
                    <a:pt x="14937" y="8877"/>
                    <a:pt x="14887" y="8870"/>
                    <a:pt x="14846" y="8848"/>
                  </a:cubicBezTo>
                  <a:cubicBezTo>
                    <a:pt x="14803" y="8816"/>
                    <a:pt x="14762" y="8759"/>
                    <a:pt x="14712" y="8766"/>
                  </a:cubicBezTo>
                  <a:cubicBezTo>
                    <a:pt x="14698" y="8773"/>
                    <a:pt x="14682" y="8780"/>
                    <a:pt x="14661" y="8787"/>
                  </a:cubicBezTo>
                  <a:cubicBezTo>
                    <a:pt x="14641" y="8795"/>
                    <a:pt x="14611" y="8787"/>
                    <a:pt x="14584" y="8787"/>
                  </a:cubicBezTo>
                  <a:cubicBezTo>
                    <a:pt x="14564" y="8787"/>
                    <a:pt x="14533" y="8816"/>
                    <a:pt x="14544" y="8841"/>
                  </a:cubicBezTo>
                  <a:cubicBezTo>
                    <a:pt x="14500" y="8856"/>
                    <a:pt x="14456" y="8795"/>
                    <a:pt x="14456" y="8744"/>
                  </a:cubicBezTo>
                  <a:cubicBezTo>
                    <a:pt x="14456" y="8691"/>
                    <a:pt x="14480" y="8637"/>
                    <a:pt x="14473" y="8583"/>
                  </a:cubicBezTo>
                  <a:cubicBezTo>
                    <a:pt x="14456" y="8526"/>
                    <a:pt x="14385" y="8472"/>
                    <a:pt x="14392" y="8404"/>
                  </a:cubicBezTo>
                  <a:cubicBezTo>
                    <a:pt x="14392" y="8390"/>
                    <a:pt x="14402" y="8376"/>
                    <a:pt x="14409" y="8361"/>
                  </a:cubicBezTo>
                  <a:cubicBezTo>
                    <a:pt x="14416" y="8307"/>
                    <a:pt x="14379" y="8261"/>
                    <a:pt x="14338" y="8232"/>
                  </a:cubicBezTo>
                  <a:cubicBezTo>
                    <a:pt x="14295" y="8225"/>
                    <a:pt x="14244" y="8218"/>
                    <a:pt x="14204" y="8211"/>
                  </a:cubicBezTo>
                  <a:cubicBezTo>
                    <a:pt x="14184" y="8211"/>
                    <a:pt x="14160" y="8200"/>
                    <a:pt x="14140" y="8186"/>
                  </a:cubicBezTo>
                  <a:cubicBezTo>
                    <a:pt x="14126" y="8171"/>
                    <a:pt x="14126" y="8136"/>
                    <a:pt x="14147" y="8125"/>
                  </a:cubicBezTo>
                  <a:cubicBezTo>
                    <a:pt x="14113" y="8118"/>
                    <a:pt x="14089" y="8082"/>
                    <a:pt x="14089" y="8035"/>
                  </a:cubicBezTo>
                  <a:cubicBezTo>
                    <a:pt x="14096" y="7999"/>
                    <a:pt x="14120" y="7960"/>
                    <a:pt x="14140" y="7931"/>
                  </a:cubicBezTo>
                  <a:cubicBezTo>
                    <a:pt x="14103" y="7946"/>
                    <a:pt x="14069" y="7903"/>
                    <a:pt x="14069" y="7856"/>
                  </a:cubicBezTo>
                  <a:cubicBezTo>
                    <a:pt x="14069" y="7810"/>
                    <a:pt x="14089" y="7774"/>
                    <a:pt x="14083" y="7727"/>
                  </a:cubicBezTo>
                  <a:cubicBezTo>
                    <a:pt x="14076" y="7677"/>
                    <a:pt x="14025" y="7616"/>
                    <a:pt x="14049" y="7570"/>
                  </a:cubicBezTo>
                  <a:cubicBezTo>
                    <a:pt x="14049" y="7584"/>
                    <a:pt x="14076" y="7577"/>
                    <a:pt x="14083" y="7562"/>
                  </a:cubicBezTo>
                  <a:cubicBezTo>
                    <a:pt x="14103" y="7509"/>
                    <a:pt x="14093" y="7451"/>
                    <a:pt x="14103" y="7390"/>
                  </a:cubicBezTo>
                  <a:cubicBezTo>
                    <a:pt x="14109" y="7330"/>
                    <a:pt x="14160" y="7269"/>
                    <a:pt x="14210" y="7294"/>
                  </a:cubicBezTo>
                  <a:cubicBezTo>
                    <a:pt x="14190" y="7269"/>
                    <a:pt x="14190" y="7240"/>
                    <a:pt x="14204" y="7211"/>
                  </a:cubicBezTo>
                  <a:cubicBezTo>
                    <a:pt x="14217" y="7186"/>
                    <a:pt x="14237" y="7165"/>
                    <a:pt x="14261" y="7143"/>
                  </a:cubicBezTo>
                  <a:cubicBezTo>
                    <a:pt x="14288" y="7111"/>
                    <a:pt x="14321" y="7079"/>
                    <a:pt x="14338" y="7036"/>
                  </a:cubicBezTo>
                  <a:cubicBezTo>
                    <a:pt x="14352" y="6989"/>
                    <a:pt x="14338" y="6939"/>
                    <a:pt x="14301" y="6918"/>
                  </a:cubicBezTo>
                  <a:cubicBezTo>
                    <a:pt x="14358" y="6918"/>
                    <a:pt x="14422" y="6903"/>
                    <a:pt x="14436" y="6842"/>
                  </a:cubicBezTo>
                  <a:cubicBezTo>
                    <a:pt x="14436" y="6828"/>
                    <a:pt x="14436" y="6817"/>
                    <a:pt x="14443" y="6803"/>
                  </a:cubicBezTo>
                  <a:cubicBezTo>
                    <a:pt x="14449" y="6789"/>
                    <a:pt x="14473" y="6781"/>
                    <a:pt x="14486" y="6767"/>
                  </a:cubicBezTo>
                  <a:cubicBezTo>
                    <a:pt x="14533" y="6735"/>
                    <a:pt x="14570" y="6685"/>
                    <a:pt x="14604" y="6638"/>
                  </a:cubicBezTo>
                  <a:cubicBezTo>
                    <a:pt x="14641" y="6595"/>
                    <a:pt x="14698" y="6549"/>
                    <a:pt x="14752" y="6556"/>
                  </a:cubicBezTo>
                  <a:cubicBezTo>
                    <a:pt x="14803" y="6509"/>
                    <a:pt x="14833" y="6466"/>
                    <a:pt x="14840" y="6398"/>
                  </a:cubicBezTo>
                  <a:cubicBezTo>
                    <a:pt x="14840" y="6370"/>
                    <a:pt x="14840" y="6337"/>
                    <a:pt x="14846" y="6309"/>
                  </a:cubicBezTo>
                  <a:cubicBezTo>
                    <a:pt x="14853" y="6276"/>
                    <a:pt x="14887" y="6255"/>
                    <a:pt x="14910" y="6269"/>
                  </a:cubicBezTo>
                  <a:cubicBezTo>
                    <a:pt x="14880" y="6212"/>
                    <a:pt x="14907" y="6137"/>
                    <a:pt x="14944" y="6083"/>
                  </a:cubicBezTo>
                  <a:cubicBezTo>
                    <a:pt x="14978" y="6029"/>
                    <a:pt x="15028" y="5986"/>
                    <a:pt x="15065" y="5925"/>
                  </a:cubicBezTo>
                  <a:cubicBezTo>
                    <a:pt x="15065" y="5947"/>
                    <a:pt x="15085" y="5968"/>
                    <a:pt x="15106" y="5968"/>
                  </a:cubicBezTo>
                  <a:cubicBezTo>
                    <a:pt x="15129" y="5968"/>
                    <a:pt x="15149" y="5961"/>
                    <a:pt x="15169" y="5954"/>
                  </a:cubicBezTo>
                  <a:cubicBezTo>
                    <a:pt x="15200" y="5940"/>
                    <a:pt x="15233" y="5925"/>
                    <a:pt x="15260" y="5911"/>
                  </a:cubicBezTo>
                  <a:cubicBezTo>
                    <a:pt x="15284" y="5904"/>
                    <a:pt x="15304" y="5886"/>
                    <a:pt x="15318" y="5864"/>
                  </a:cubicBezTo>
                  <a:cubicBezTo>
                    <a:pt x="15331" y="5843"/>
                    <a:pt x="15324" y="5811"/>
                    <a:pt x="15304" y="5796"/>
                  </a:cubicBezTo>
                  <a:cubicBezTo>
                    <a:pt x="15375" y="5789"/>
                    <a:pt x="15432" y="5728"/>
                    <a:pt x="15439" y="5660"/>
                  </a:cubicBezTo>
                  <a:cubicBezTo>
                    <a:pt x="15439" y="5639"/>
                    <a:pt x="15439" y="5617"/>
                    <a:pt x="15445" y="5603"/>
                  </a:cubicBezTo>
                  <a:cubicBezTo>
                    <a:pt x="15466" y="5549"/>
                    <a:pt x="15550" y="5535"/>
                    <a:pt x="15550" y="5474"/>
                  </a:cubicBezTo>
                  <a:cubicBezTo>
                    <a:pt x="15550" y="5435"/>
                    <a:pt x="15509" y="5406"/>
                    <a:pt x="15516" y="5377"/>
                  </a:cubicBezTo>
                  <a:cubicBezTo>
                    <a:pt x="15523" y="5338"/>
                    <a:pt x="15587" y="5324"/>
                    <a:pt x="15580" y="5288"/>
                  </a:cubicBezTo>
                  <a:cubicBezTo>
                    <a:pt x="15573" y="5263"/>
                    <a:pt x="15543" y="5256"/>
                    <a:pt x="15536" y="5241"/>
                  </a:cubicBezTo>
                  <a:cubicBezTo>
                    <a:pt x="15516" y="5202"/>
                    <a:pt x="15567" y="5166"/>
                    <a:pt x="15600" y="5137"/>
                  </a:cubicBezTo>
                  <a:cubicBezTo>
                    <a:pt x="15671" y="5084"/>
                    <a:pt x="15691" y="4951"/>
                    <a:pt x="15637" y="4879"/>
                  </a:cubicBezTo>
                  <a:cubicBezTo>
                    <a:pt x="15607" y="4840"/>
                    <a:pt x="15573" y="4797"/>
                    <a:pt x="15593" y="4761"/>
                  </a:cubicBezTo>
                  <a:cubicBezTo>
                    <a:pt x="15644" y="4776"/>
                    <a:pt x="15701" y="4761"/>
                    <a:pt x="15735" y="4722"/>
                  </a:cubicBezTo>
                  <a:cubicBezTo>
                    <a:pt x="15762" y="4761"/>
                    <a:pt x="15819" y="4776"/>
                    <a:pt x="15863" y="4754"/>
                  </a:cubicBezTo>
                  <a:cubicBezTo>
                    <a:pt x="15839" y="4811"/>
                    <a:pt x="15876" y="4879"/>
                    <a:pt x="15933" y="4894"/>
                  </a:cubicBezTo>
                  <a:cubicBezTo>
                    <a:pt x="15947" y="4904"/>
                    <a:pt x="15967" y="4904"/>
                    <a:pt x="15980" y="4912"/>
                  </a:cubicBezTo>
                  <a:cubicBezTo>
                    <a:pt x="15997" y="4919"/>
                    <a:pt x="16004" y="4947"/>
                    <a:pt x="15991" y="4955"/>
                  </a:cubicBezTo>
                  <a:cubicBezTo>
                    <a:pt x="16011" y="4955"/>
                    <a:pt x="16024" y="4962"/>
                    <a:pt x="16044" y="4962"/>
                  </a:cubicBezTo>
                  <a:cubicBezTo>
                    <a:pt x="16031" y="5016"/>
                    <a:pt x="16051" y="5076"/>
                    <a:pt x="16095" y="5105"/>
                  </a:cubicBezTo>
                  <a:cubicBezTo>
                    <a:pt x="16115" y="5119"/>
                    <a:pt x="16145" y="5119"/>
                    <a:pt x="16159" y="5144"/>
                  </a:cubicBezTo>
                  <a:cubicBezTo>
                    <a:pt x="16172" y="5159"/>
                    <a:pt x="16172" y="5202"/>
                    <a:pt x="16152" y="5202"/>
                  </a:cubicBezTo>
                  <a:cubicBezTo>
                    <a:pt x="16199" y="5241"/>
                    <a:pt x="16287" y="5202"/>
                    <a:pt x="16293" y="5144"/>
                  </a:cubicBezTo>
                  <a:cubicBezTo>
                    <a:pt x="16256" y="5137"/>
                    <a:pt x="16236" y="5105"/>
                    <a:pt x="16229" y="5069"/>
                  </a:cubicBezTo>
                  <a:cubicBezTo>
                    <a:pt x="16223" y="5030"/>
                    <a:pt x="16223" y="4994"/>
                    <a:pt x="16199" y="4962"/>
                  </a:cubicBezTo>
                  <a:cubicBezTo>
                    <a:pt x="16172" y="4919"/>
                    <a:pt x="16108" y="4879"/>
                    <a:pt x="16122" y="4829"/>
                  </a:cubicBezTo>
                  <a:cubicBezTo>
                    <a:pt x="16132" y="4797"/>
                    <a:pt x="16162" y="4776"/>
                    <a:pt x="16192" y="4776"/>
                  </a:cubicBezTo>
                  <a:cubicBezTo>
                    <a:pt x="16219" y="4776"/>
                    <a:pt x="16256" y="4776"/>
                    <a:pt x="16293" y="4768"/>
                  </a:cubicBezTo>
                  <a:cubicBezTo>
                    <a:pt x="16404" y="4736"/>
                    <a:pt x="16411" y="4578"/>
                    <a:pt x="16489" y="4482"/>
                  </a:cubicBezTo>
                  <a:cubicBezTo>
                    <a:pt x="16505" y="4503"/>
                    <a:pt x="16539" y="4503"/>
                    <a:pt x="16552" y="4482"/>
                  </a:cubicBezTo>
                  <a:cubicBezTo>
                    <a:pt x="16576" y="4467"/>
                    <a:pt x="16583" y="4435"/>
                    <a:pt x="16583" y="4407"/>
                  </a:cubicBezTo>
                  <a:cubicBezTo>
                    <a:pt x="16590" y="4360"/>
                    <a:pt x="16603" y="4306"/>
                    <a:pt x="16596" y="4263"/>
                  </a:cubicBezTo>
                  <a:cubicBezTo>
                    <a:pt x="16590" y="4217"/>
                    <a:pt x="16552" y="4174"/>
                    <a:pt x="16512" y="4167"/>
                  </a:cubicBezTo>
                  <a:cubicBezTo>
                    <a:pt x="16526" y="4106"/>
                    <a:pt x="16532" y="4030"/>
                    <a:pt x="16489" y="3995"/>
                  </a:cubicBezTo>
                  <a:cubicBezTo>
                    <a:pt x="16475" y="3977"/>
                    <a:pt x="16448" y="3962"/>
                    <a:pt x="16435" y="3948"/>
                  </a:cubicBezTo>
                  <a:cubicBezTo>
                    <a:pt x="16398" y="3912"/>
                    <a:pt x="16411" y="3833"/>
                    <a:pt x="16448" y="3798"/>
                  </a:cubicBezTo>
                  <a:cubicBezTo>
                    <a:pt x="16482" y="3758"/>
                    <a:pt x="16532" y="3730"/>
                    <a:pt x="16569" y="3687"/>
                  </a:cubicBezTo>
                  <a:cubicBezTo>
                    <a:pt x="16603" y="3647"/>
                    <a:pt x="16640" y="3586"/>
                    <a:pt x="16616" y="3536"/>
                  </a:cubicBezTo>
                  <a:cubicBezTo>
                    <a:pt x="16610" y="3522"/>
                    <a:pt x="16596" y="3504"/>
                    <a:pt x="16596" y="3490"/>
                  </a:cubicBezTo>
                  <a:cubicBezTo>
                    <a:pt x="16583" y="3447"/>
                    <a:pt x="16623" y="3407"/>
                    <a:pt x="16660" y="3378"/>
                  </a:cubicBezTo>
                  <a:cubicBezTo>
                    <a:pt x="16583" y="3346"/>
                    <a:pt x="16603" y="3221"/>
                    <a:pt x="16552" y="3153"/>
                  </a:cubicBezTo>
                  <a:cubicBezTo>
                    <a:pt x="16526" y="3113"/>
                    <a:pt x="16482" y="3099"/>
                    <a:pt x="16455" y="3063"/>
                  </a:cubicBezTo>
                  <a:cubicBezTo>
                    <a:pt x="16428" y="3024"/>
                    <a:pt x="16428" y="2956"/>
                    <a:pt x="16468" y="2949"/>
                  </a:cubicBezTo>
                  <a:cubicBezTo>
                    <a:pt x="16455" y="2913"/>
                    <a:pt x="16482" y="2866"/>
                    <a:pt x="16512" y="2852"/>
                  </a:cubicBezTo>
                  <a:cubicBezTo>
                    <a:pt x="16546" y="2838"/>
                    <a:pt x="16583" y="2845"/>
                    <a:pt x="16616" y="2859"/>
                  </a:cubicBezTo>
                  <a:cubicBezTo>
                    <a:pt x="16660" y="2881"/>
                    <a:pt x="16717" y="2913"/>
                    <a:pt x="16744" y="2873"/>
                  </a:cubicBezTo>
                  <a:cubicBezTo>
                    <a:pt x="16758" y="2927"/>
                    <a:pt x="16764" y="2970"/>
                    <a:pt x="16781" y="3024"/>
                  </a:cubicBezTo>
                  <a:cubicBezTo>
                    <a:pt x="16815" y="3053"/>
                    <a:pt x="16859" y="3070"/>
                    <a:pt x="16906" y="3070"/>
                  </a:cubicBezTo>
                  <a:cubicBezTo>
                    <a:pt x="16919" y="3031"/>
                    <a:pt x="16929" y="2988"/>
                    <a:pt x="16943" y="2949"/>
                  </a:cubicBezTo>
                  <a:cubicBezTo>
                    <a:pt x="16943" y="2934"/>
                    <a:pt x="16950" y="2927"/>
                    <a:pt x="16956" y="2913"/>
                  </a:cubicBezTo>
                  <a:cubicBezTo>
                    <a:pt x="16970" y="2895"/>
                    <a:pt x="16983" y="2888"/>
                    <a:pt x="17007" y="2881"/>
                  </a:cubicBezTo>
                  <a:cubicBezTo>
                    <a:pt x="17040" y="2866"/>
                    <a:pt x="17077" y="2852"/>
                    <a:pt x="17104" y="2845"/>
                  </a:cubicBezTo>
                  <a:cubicBezTo>
                    <a:pt x="17091" y="2798"/>
                    <a:pt x="17091" y="2755"/>
                    <a:pt x="17104" y="2716"/>
                  </a:cubicBezTo>
                  <a:cubicBezTo>
                    <a:pt x="17077" y="2709"/>
                    <a:pt x="17054" y="2669"/>
                    <a:pt x="17071" y="2641"/>
                  </a:cubicBezTo>
                  <a:cubicBezTo>
                    <a:pt x="17084" y="2612"/>
                    <a:pt x="17125" y="2605"/>
                    <a:pt x="17148" y="2626"/>
                  </a:cubicBezTo>
                  <a:cubicBezTo>
                    <a:pt x="17155" y="2633"/>
                    <a:pt x="17162" y="2648"/>
                    <a:pt x="17175" y="2655"/>
                  </a:cubicBezTo>
                  <a:cubicBezTo>
                    <a:pt x="17195" y="2680"/>
                    <a:pt x="17232" y="2669"/>
                    <a:pt x="17259" y="2680"/>
                  </a:cubicBezTo>
                  <a:cubicBezTo>
                    <a:pt x="17310" y="2694"/>
                    <a:pt x="17337" y="2770"/>
                    <a:pt x="17310" y="2813"/>
                  </a:cubicBezTo>
                  <a:cubicBezTo>
                    <a:pt x="17343" y="2820"/>
                    <a:pt x="17367" y="2859"/>
                    <a:pt x="17374" y="2895"/>
                  </a:cubicBezTo>
                  <a:cubicBezTo>
                    <a:pt x="17380" y="2934"/>
                    <a:pt x="17374" y="2970"/>
                    <a:pt x="17367" y="3010"/>
                  </a:cubicBezTo>
                  <a:cubicBezTo>
                    <a:pt x="17394" y="2988"/>
                    <a:pt x="17421" y="2977"/>
                    <a:pt x="17451" y="2970"/>
                  </a:cubicBezTo>
                  <a:cubicBezTo>
                    <a:pt x="17471" y="2995"/>
                    <a:pt x="17508" y="2995"/>
                    <a:pt x="17535" y="2977"/>
                  </a:cubicBezTo>
                  <a:cubicBezTo>
                    <a:pt x="17528" y="3010"/>
                    <a:pt x="17528" y="3031"/>
                    <a:pt x="17535" y="3063"/>
                  </a:cubicBezTo>
                  <a:cubicBezTo>
                    <a:pt x="17542" y="3085"/>
                    <a:pt x="17569" y="3106"/>
                    <a:pt x="17599" y="3092"/>
                  </a:cubicBezTo>
                  <a:cubicBezTo>
                    <a:pt x="17619" y="3113"/>
                    <a:pt x="17649" y="3138"/>
                    <a:pt x="17670" y="3167"/>
                  </a:cubicBezTo>
                  <a:cubicBezTo>
                    <a:pt x="17690" y="3196"/>
                    <a:pt x="17697" y="3235"/>
                    <a:pt x="17676" y="3264"/>
                  </a:cubicBezTo>
                  <a:cubicBezTo>
                    <a:pt x="17703" y="3318"/>
                    <a:pt x="17690" y="3393"/>
                    <a:pt x="17649" y="3429"/>
                  </a:cubicBezTo>
                  <a:cubicBezTo>
                    <a:pt x="17676" y="3429"/>
                    <a:pt x="17703" y="3454"/>
                    <a:pt x="17710" y="3482"/>
                  </a:cubicBezTo>
                  <a:cubicBezTo>
                    <a:pt x="17727" y="3475"/>
                    <a:pt x="17740" y="3475"/>
                    <a:pt x="17754" y="3468"/>
                  </a:cubicBezTo>
                  <a:cubicBezTo>
                    <a:pt x="17761" y="3490"/>
                    <a:pt x="17761" y="3522"/>
                    <a:pt x="17767" y="3543"/>
                  </a:cubicBezTo>
                  <a:cubicBezTo>
                    <a:pt x="17781" y="3543"/>
                    <a:pt x="17804" y="3536"/>
                    <a:pt x="17818" y="3536"/>
                  </a:cubicBezTo>
                  <a:cubicBezTo>
                    <a:pt x="17845" y="3543"/>
                    <a:pt x="17858" y="3586"/>
                    <a:pt x="17845" y="3611"/>
                  </a:cubicBezTo>
                  <a:cubicBezTo>
                    <a:pt x="17831" y="3640"/>
                    <a:pt x="17804" y="3654"/>
                    <a:pt x="17774" y="3661"/>
                  </a:cubicBezTo>
                  <a:cubicBezTo>
                    <a:pt x="17824" y="3708"/>
                    <a:pt x="17888" y="3722"/>
                    <a:pt x="17952" y="3715"/>
                  </a:cubicBezTo>
                  <a:cubicBezTo>
                    <a:pt x="17966" y="3715"/>
                    <a:pt x="17979" y="3708"/>
                    <a:pt x="17993" y="3715"/>
                  </a:cubicBezTo>
                  <a:cubicBezTo>
                    <a:pt x="18010" y="3722"/>
                    <a:pt x="18010" y="3730"/>
                    <a:pt x="18016" y="3744"/>
                  </a:cubicBezTo>
                  <a:cubicBezTo>
                    <a:pt x="18030" y="3776"/>
                    <a:pt x="18043" y="3798"/>
                    <a:pt x="18050" y="3830"/>
                  </a:cubicBezTo>
                  <a:cubicBezTo>
                    <a:pt x="18063" y="3819"/>
                    <a:pt x="18080" y="3812"/>
                    <a:pt x="18100" y="3805"/>
                  </a:cubicBezTo>
                  <a:cubicBezTo>
                    <a:pt x="18121" y="3830"/>
                    <a:pt x="18134" y="3858"/>
                    <a:pt x="18134" y="3894"/>
                  </a:cubicBezTo>
                  <a:cubicBezTo>
                    <a:pt x="18171" y="3905"/>
                    <a:pt x="18205" y="3919"/>
                    <a:pt x="18228" y="3941"/>
                  </a:cubicBezTo>
                  <a:cubicBezTo>
                    <a:pt x="18248" y="3970"/>
                    <a:pt x="18255" y="4016"/>
                    <a:pt x="18228" y="4038"/>
                  </a:cubicBezTo>
                  <a:cubicBezTo>
                    <a:pt x="18289" y="4063"/>
                    <a:pt x="18326" y="4145"/>
                    <a:pt x="18346" y="4213"/>
                  </a:cubicBezTo>
                  <a:cubicBezTo>
                    <a:pt x="18359" y="4256"/>
                    <a:pt x="18376" y="4317"/>
                    <a:pt x="18353" y="4360"/>
                  </a:cubicBezTo>
                  <a:cubicBezTo>
                    <a:pt x="18333" y="4407"/>
                    <a:pt x="18282" y="4428"/>
                    <a:pt x="18275" y="4482"/>
                  </a:cubicBezTo>
                  <a:cubicBezTo>
                    <a:pt x="18275" y="4510"/>
                    <a:pt x="18289" y="4536"/>
                    <a:pt x="18289" y="4564"/>
                  </a:cubicBezTo>
                  <a:cubicBezTo>
                    <a:pt x="18289" y="4632"/>
                    <a:pt x="18205" y="4668"/>
                    <a:pt x="18185" y="4736"/>
                  </a:cubicBezTo>
                  <a:cubicBezTo>
                    <a:pt x="18178" y="4754"/>
                    <a:pt x="18178" y="4761"/>
                    <a:pt x="18171" y="4768"/>
                  </a:cubicBezTo>
                  <a:cubicBezTo>
                    <a:pt x="18158" y="4783"/>
                    <a:pt x="18127" y="4768"/>
                    <a:pt x="18107" y="4768"/>
                  </a:cubicBezTo>
                  <a:cubicBezTo>
                    <a:pt x="18063" y="4768"/>
                    <a:pt x="18030" y="4829"/>
                    <a:pt x="18050" y="4865"/>
                  </a:cubicBezTo>
                  <a:cubicBezTo>
                    <a:pt x="17999" y="4904"/>
                    <a:pt x="17979" y="4980"/>
                    <a:pt x="17993" y="5037"/>
                  </a:cubicBezTo>
                  <a:cubicBezTo>
                    <a:pt x="18050" y="5084"/>
                    <a:pt x="18107" y="5137"/>
                    <a:pt x="18164" y="5180"/>
                  </a:cubicBezTo>
                  <a:cubicBezTo>
                    <a:pt x="18127" y="5256"/>
                    <a:pt x="18043" y="5309"/>
                    <a:pt x="17966" y="5288"/>
                  </a:cubicBezTo>
                  <a:cubicBezTo>
                    <a:pt x="17966" y="5331"/>
                    <a:pt x="17915" y="5370"/>
                    <a:pt x="17868" y="5370"/>
                  </a:cubicBezTo>
                  <a:cubicBezTo>
                    <a:pt x="17824" y="5370"/>
                    <a:pt x="17781" y="5352"/>
                    <a:pt x="17734" y="5338"/>
                  </a:cubicBezTo>
                  <a:cubicBezTo>
                    <a:pt x="17626" y="5309"/>
                    <a:pt x="17508" y="5309"/>
                    <a:pt x="17400" y="5345"/>
                  </a:cubicBezTo>
                  <a:cubicBezTo>
                    <a:pt x="17421" y="5359"/>
                    <a:pt x="17431" y="5384"/>
                    <a:pt x="17431" y="5413"/>
                  </a:cubicBezTo>
                  <a:cubicBezTo>
                    <a:pt x="17394" y="5384"/>
                    <a:pt x="17343" y="5413"/>
                    <a:pt x="17310" y="5445"/>
                  </a:cubicBezTo>
                  <a:cubicBezTo>
                    <a:pt x="17252" y="5510"/>
                    <a:pt x="17232" y="5624"/>
                    <a:pt x="17273" y="5707"/>
                  </a:cubicBezTo>
                  <a:cubicBezTo>
                    <a:pt x="17316" y="5714"/>
                    <a:pt x="17343" y="5761"/>
                    <a:pt x="17337" y="5804"/>
                  </a:cubicBezTo>
                  <a:cubicBezTo>
                    <a:pt x="17380" y="5850"/>
                    <a:pt x="17444" y="5879"/>
                    <a:pt x="17508" y="5879"/>
                  </a:cubicBezTo>
                  <a:cubicBezTo>
                    <a:pt x="17508" y="5843"/>
                    <a:pt x="17542" y="5829"/>
                    <a:pt x="17569" y="5818"/>
                  </a:cubicBezTo>
                  <a:cubicBezTo>
                    <a:pt x="17697" y="5789"/>
                    <a:pt x="17838" y="5789"/>
                    <a:pt x="17966" y="5836"/>
                  </a:cubicBezTo>
                  <a:cubicBezTo>
                    <a:pt x="17959" y="5857"/>
                    <a:pt x="17986" y="5879"/>
                    <a:pt x="18010" y="5879"/>
                  </a:cubicBezTo>
                  <a:cubicBezTo>
                    <a:pt x="18030" y="5879"/>
                    <a:pt x="18057" y="5872"/>
                    <a:pt x="18080" y="5879"/>
                  </a:cubicBezTo>
                  <a:cubicBezTo>
                    <a:pt x="18100" y="5886"/>
                    <a:pt x="18121" y="5918"/>
                    <a:pt x="18107" y="5933"/>
                  </a:cubicBezTo>
                  <a:cubicBezTo>
                    <a:pt x="18178" y="5918"/>
                    <a:pt x="18248" y="5961"/>
                    <a:pt x="18299" y="6022"/>
                  </a:cubicBezTo>
                  <a:cubicBezTo>
                    <a:pt x="18333" y="6069"/>
                    <a:pt x="18353" y="6126"/>
                    <a:pt x="18370" y="6187"/>
                  </a:cubicBezTo>
                  <a:cubicBezTo>
                    <a:pt x="18417" y="6180"/>
                    <a:pt x="18454" y="6241"/>
                    <a:pt x="18474" y="6294"/>
                  </a:cubicBezTo>
                  <a:cubicBezTo>
                    <a:pt x="18518" y="6391"/>
                    <a:pt x="18578" y="6481"/>
                    <a:pt x="18666" y="6549"/>
                  </a:cubicBezTo>
                  <a:cubicBezTo>
                    <a:pt x="18699" y="6520"/>
                    <a:pt x="18736" y="6595"/>
                    <a:pt x="18777" y="6602"/>
                  </a:cubicBezTo>
                  <a:lnTo>
                    <a:pt x="18821" y="6602"/>
                  </a:lnTo>
                  <a:cubicBezTo>
                    <a:pt x="18898" y="6584"/>
                    <a:pt x="18982" y="6645"/>
                    <a:pt x="19009" y="6721"/>
                  </a:cubicBezTo>
                  <a:cubicBezTo>
                    <a:pt x="19039" y="6713"/>
                    <a:pt x="19073" y="6706"/>
                    <a:pt x="19103" y="6699"/>
                  </a:cubicBezTo>
                  <a:lnTo>
                    <a:pt x="19144" y="6767"/>
                  </a:lnTo>
                  <a:cubicBezTo>
                    <a:pt x="19228" y="6810"/>
                    <a:pt x="19315" y="6850"/>
                    <a:pt x="19399" y="6893"/>
                  </a:cubicBezTo>
                  <a:cubicBezTo>
                    <a:pt x="19440" y="6918"/>
                    <a:pt x="19490" y="6939"/>
                    <a:pt x="19541" y="6939"/>
                  </a:cubicBezTo>
                  <a:cubicBezTo>
                    <a:pt x="19588" y="6939"/>
                    <a:pt x="19638" y="6903"/>
                    <a:pt x="19645" y="6850"/>
                  </a:cubicBezTo>
                  <a:cubicBezTo>
                    <a:pt x="19625" y="6850"/>
                    <a:pt x="19618" y="6810"/>
                    <a:pt x="19611" y="6789"/>
                  </a:cubicBezTo>
                  <a:cubicBezTo>
                    <a:pt x="19605" y="6760"/>
                    <a:pt x="19581" y="6728"/>
                    <a:pt x="19554" y="6706"/>
                  </a:cubicBezTo>
                  <a:cubicBezTo>
                    <a:pt x="19440" y="6595"/>
                    <a:pt x="19335" y="6481"/>
                    <a:pt x="19221" y="6377"/>
                  </a:cubicBezTo>
                  <a:cubicBezTo>
                    <a:pt x="19228" y="6352"/>
                    <a:pt x="19228" y="6330"/>
                    <a:pt x="19238" y="6316"/>
                  </a:cubicBezTo>
                  <a:cubicBezTo>
                    <a:pt x="19201" y="6316"/>
                    <a:pt x="19157" y="6287"/>
                    <a:pt x="19144" y="6248"/>
                  </a:cubicBezTo>
                  <a:cubicBezTo>
                    <a:pt x="19201" y="6226"/>
                    <a:pt x="19265" y="6219"/>
                    <a:pt x="19315" y="6241"/>
                  </a:cubicBezTo>
                  <a:cubicBezTo>
                    <a:pt x="19362" y="6269"/>
                    <a:pt x="19399" y="6344"/>
                    <a:pt x="19362" y="6398"/>
                  </a:cubicBezTo>
                  <a:cubicBezTo>
                    <a:pt x="19413" y="6420"/>
                    <a:pt x="19463" y="6445"/>
                    <a:pt x="19504" y="6481"/>
                  </a:cubicBezTo>
                  <a:cubicBezTo>
                    <a:pt x="19527" y="6434"/>
                    <a:pt x="19588" y="6434"/>
                    <a:pt x="19625" y="6466"/>
                  </a:cubicBezTo>
                  <a:cubicBezTo>
                    <a:pt x="19658" y="6495"/>
                    <a:pt x="19682" y="6538"/>
                    <a:pt x="19702" y="6584"/>
                  </a:cubicBezTo>
                  <a:cubicBezTo>
                    <a:pt x="19722" y="6627"/>
                    <a:pt x="19746" y="6678"/>
                    <a:pt x="19786" y="6699"/>
                  </a:cubicBezTo>
                  <a:cubicBezTo>
                    <a:pt x="19817" y="6692"/>
                    <a:pt x="19837" y="6670"/>
                    <a:pt x="19837" y="6645"/>
                  </a:cubicBezTo>
                  <a:cubicBezTo>
                    <a:pt x="19773" y="6563"/>
                    <a:pt x="19766" y="6445"/>
                    <a:pt x="19817" y="6352"/>
                  </a:cubicBezTo>
                  <a:cubicBezTo>
                    <a:pt x="19830" y="6344"/>
                    <a:pt x="19850" y="6344"/>
                    <a:pt x="19864" y="6337"/>
                  </a:cubicBezTo>
                  <a:cubicBezTo>
                    <a:pt x="19877" y="6309"/>
                    <a:pt x="19877" y="6276"/>
                    <a:pt x="19877" y="6248"/>
                  </a:cubicBezTo>
                  <a:cubicBezTo>
                    <a:pt x="19901" y="6241"/>
                    <a:pt x="19921" y="6226"/>
                    <a:pt x="19928" y="6212"/>
                  </a:cubicBezTo>
                  <a:cubicBezTo>
                    <a:pt x="19894" y="6187"/>
                    <a:pt x="19857" y="6158"/>
                    <a:pt x="19857" y="6112"/>
                  </a:cubicBezTo>
                  <a:cubicBezTo>
                    <a:pt x="19857" y="6097"/>
                    <a:pt x="19864" y="6083"/>
                    <a:pt x="19864" y="6061"/>
                  </a:cubicBezTo>
                  <a:cubicBezTo>
                    <a:pt x="19864" y="6015"/>
                    <a:pt x="19827" y="5983"/>
                    <a:pt x="19800" y="5954"/>
                  </a:cubicBezTo>
                  <a:cubicBezTo>
                    <a:pt x="19769" y="5922"/>
                    <a:pt x="19753" y="5864"/>
                    <a:pt x="19786" y="5843"/>
                  </a:cubicBezTo>
                  <a:cubicBezTo>
                    <a:pt x="19746" y="5850"/>
                    <a:pt x="19722" y="5796"/>
                    <a:pt x="19709" y="5753"/>
                  </a:cubicBezTo>
                  <a:cubicBezTo>
                    <a:pt x="19668" y="5624"/>
                    <a:pt x="19541" y="5556"/>
                    <a:pt x="19426" y="5503"/>
                  </a:cubicBezTo>
                  <a:cubicBezTo>
                    <a:pt x="19440" y="5467"/>
                    <a:pt x="19446" y="5427"/>
                    <a:pt x="19463" y="5392"/>
                  </a:cubicBezTo>
                  <a:cubicBezTo>
                    <a:pt x="19440" y="5384"/>
                    <a:pt x="19413" y="5370"/>
                    <a:pt x="19393" y="5359"/>
                  </a:cubicBezTo>
                  <a:cubicBezTo>
                    <a:pt x="19406" y="5263"/>
                    <a:pt x="19315" y="5180"/>
                    <a:pt x="19221" y="5152"/>
                  </a:cubicBezTo>
                  <a:cubicBezTo>
                    <a:pt x="19251" y="5105"/>
                    <a:pt x="19298" y="5076"/>
                    <a:pt x="19349" y="5062"/>
                  </a:cubicBezTo>
                  <a:cubicBezTo>
                    <a:pt x="19315" y="5044"/>
                    <a:pt x="19322" y="4998"/>
                    <a:pt x="19335" y="4962"/>
                  </a:cubicBezTo>
                  <a:cubicBezTo>
                    <a:pt x="19349" y="4922"/>
                    <a:pt x="19362" y="4879"/>
                    <a:pt x="19335" y="4858"/>
                  </a:cubicBezTo>
                  <a:cubicBezTo>
                    <a:pt x="19376" y="4858"/>
                    <a:pt x="19413" y="4818"/>
                    <a:pt x="19413" y="4776"/>
                  </a:cubicBezTo>
                  <a:cubicBezTo>
                    <a:pt x="19456" y="4783"/>
                    <a:pt x="19497" y="4818"/>
                    <a:pt x="19527" y="4858"/>
                  </a:cubicBezTo>
                  <a:cubicBezTo>
                    <a:pt x="19527" y="4872"/>
                    <a:pt x="19527" y="4879"/>
                    <a:pt x="19534" y="4894"/>
                  </a:cubicBezTo>
                  <a:lnTo>
                    <a:pt x="19746" y="5213"/>
                  </a:lnTo>
                  <a:cubicBezTo>
                    <a:pt x="19766" y="5241"/>
                    <a:pt x="19786" y="5270"/>
                    <a:pt x="19800" y="5302"/>
                  </a:cubicBezTo>
                  <a:cubicBezTo>
                    <a:pt x="19823" y="5338"/>
                    <a:pt x="19843" y="5370"/>
                    <a:pt x="19870" y="5406"/>
                  </a:cubicBezTo>
                  <a:cubicBezTo>
                    <a:pt x="19914" y="5420"/>
                    <a:pt x="19958" y="5453"/>
                    <a:pt x="19985" y="5496"/>
                  </a:cubicBezTo>
                  <a:cubicBezTo>
                    <a:pt x="20005" y="5521"/>
                    <a:pt x="20018" y="5549"/>
                    <a:pt x="20049" y="5564"/>
                  </a:cubicBezTo>
                  <a:cubicBezTo>
                    <a:pt x="20076" y="5578"/>
                    <a:pt x="20119" y="5564"/>
                    <a:pt x="20119" y="5535"/>
                  </a:cubicBezTo>
                  <a:cubicBezTo>
                    <a:pt x="20119" y="5521"/>
                    <a:pt x="20113" y="5496"/>
                    <a:pt x="20096" y="5488"/>
                  </a:cubicBezTo>
                  <a:cubicBezTo>
                    <a:pt x="20076" y="5453"/>
                    <a:pt x="20055" y="5402"/>
                    <a:pt x="20062" y="5359"/>
                  </a:cubicBezTo>
                  <a:cubicBezTo>
                    <a:pt x="20069" y="5313"/>
                    <a:pt x="20119" y="5277"/>
                    <a:pt x="20153" y="5295"/>
                  </a:cubicBezTo>
                  <a:cubicBezTo>
                    <a:pt x="20167" y="5302"/>
                    <a:pt x="20183" y="5316"/>
                    <a:pt x="20197" y="5324"/>
                  </a:cubicBezTo>
                  <a:cubicBezTo>
                    <a:pt x="20217" y="5331"/>
                    <a:pt x="20237" y="5309"/>
                    <a:pt x="20237" y="5288"/>
                  </a:cubicBezTo>
                  <a:cubicBezTo>
                    <a:pt x="20237" y="5270"/>
                    <a:pt x="20227" y="5252"/>
                    <a:pt x="20210" y="5248"/>
                  </a:cubicBezTo>
                  <a:cubicBezTo>
                    <a:pt x="20257" y="5245"/>
                    <a:pt x="20308" y="5220"/>
                    <a:pt x="20294" y="5180"/>
                  </a:cubicBezTo>
                  <a:cubicBezTo>
                    <a:pt x="20288" y="5159"/>
                    <a:pt x="20274" y="5152"/>
                    <a:pt x="20261" y="5127"/>
                  </a:cubicBezTo>
                  <a:cubicBezTo>
                    <a:pt x="20224" y="5051"/>
                    <a:pt x="20379" y="4969"/>
                    <a:pt x="20331" y="4904"/>
                  </a:cubicBezTo>
                  <a:cubicBezTo>
                    <a:pt x="20402" y="4872"/>
                    <a:pt x="20456" y="4804"/>
                    <a:pt x="20493" y="4729"/>
                  </a:cubicBezTo>
                  <a:cubicBezTo>
                    <a:pt x="20500" y="4715"/>
                    <a:pt x="20500" y="4707"/>
                    <a:pt x="20500" y="4693"/>
                  </a:cubicBezTo>
                  <a:cubicBezTo>
                    <a:pt x="20493" y="4647"/>
                    <a:pt x="20429" y="4647"/>
                    <a:pt x="20395" y="4618"/>
                  </a:cubicBezTo>
                  <a:cubicBezTo>
                    <a:pt x="20379" y="4604"/>
                    <a:pt x="20372" y="4578"/>
                    <a:pt x="20365" y="4557"/>
                  </a:cubicBezTo>
                  <a:cubicBezTo>
                    <a:pt x="20331" y="4482"/>
                    <a:pt x="20254" y="4442"/>
                    <a:pt x="20183" y="4407"/>
                  </a:cubicBezTo>
                  <a:cubicBezTo>
                    <a:pt x="20113" y="4367"/>
                    <a:pt x="20042" y="4303"/>
                    <a:pt x="20049" y="4220"/>
                  </a:cubicBezTo>
                  <a:cubicBezTo>
                    <a:pt x="19998" y="4174"/>
                    <a:pt x="19934" y="4152"/>
                    <a:pt x="19870" y="4145"/>
                  </a:cubicBezTo>
                  <a:lnTo>
                    <a:pt x="19870" y="4077"/>
                  </a:lnTo>
                  <a:cubicBezTo>
                    <a:pt x="19817" y="4016"/>
                    <a:pt x="19729" y="3987"/>
                    <a:pt x="19652" y="4009"/>
                  </a:cubicBezTo>
                  <a:cubicBezTo>
                    <a:pt x="19645" y="3987"/>
                    <a:pt x="19638" y="3962"/>
                    <a:pt x="19631" y="3934"/>
                  </a:cubicBezTo>
                  <a:cubicBezTo>
                    <a:pt x="19605" y="3941"/>
                    <a:pt x="19568" y="3955"/>
                    <a:pt x="19541" y="3962"/>
                  </a:cubicBezTo>
                  <a:cubicBezTo>
                    <a:pt x="19541" y="3948"/>
                    <a:pt x="19534" y="3927"/>
                    <a:pt x="19534" y="3912"/>
                  </a:cubicBezTo>
                  <a:cubicBezTo>
                    <a:pt x="19510" y="3919"/>
                    <a:pt x="19497" y="3927"/>
                    <a:pt x="19477" y="3941"/>
                  </a:cubicBezTo>
                  <a:cubicBezTo>
                    <a:pt x="19477" y="3919"/>
                    <a:pt x="19470" y="3894"/>
                    <a:pt x="19470" y="3866"/>
                  </a:cubicBezTo>
                  <a:cubicBezTo>
                    <a:pt x="19440" y="3866"/>
                    <a:pt x="19413" y="3873"/>
                    <a:pt x="19393" y="3873"/>
                  </a:cubicBezTo>
                  <a:cubicBezTo>
                    <a:pt x="19386" y="3830"/>
                    <a:pt x="19369" y="3783"/>
                    <a:pt x="19362" y="3737"/>
                  </a:cubicBezTo>
                  <a:cubicBezTo>
                    <a:pt x="19315" y="3722"/>
                    <a:pt x="19265" y="3701"/>
                    <a:pt x="19221" y="3661"/>
                  </a:cubicBezTo>
                  <a:cubicBezTo>
                    <a:pt x="19221" y="3647"/>
                    <a:pt x="19238" y="3633"/>
                    <a:pt x="19251" y="3626"/>
                  </a:cubicBezTo>
                  <a:cubicBezTo>
                    <a:pt x="19221" y="3640"/>
                    <a:pt x="19194" y="3597"/>
                    <a:pt x="19201" y="3565"/>
                  </a:cubicBezTo>
                  <a:cubicBezTo>
                    <a:pt x="19207" y="3536"/>
                    <a:pt x="19228" y="3511"/>
                    <a:pt x="19244" y="3482"/>
                  </a:cubicBezTo>
                  <a:cubicBezTo>
                    <a:pt x="19258" y="3454"/>
                    <a:pt x="19251" y="3407"/>
                    <a:pt x="19221" y="3400"/>
                  </a:cubicBezTo>
                  <a:cubicBezTo>
                    <a:pt x="19292" y="3393"/>
                    <a:pt x="19356" y="3371"/>
                    <a:pt x="19413" y="3332"/>
                  </a:cubicBezTo>
                  <a:cubicBezTo>
                    <a:pt x="19386" y="3318"/>
                    <a:pt x="19362" y="3285"/>
                    <a:pt x="19349" y="3257"/>
                  </a:cubicBezTo>
                  <a:cubicBezTo>
                    <a:pt x="19356" y="3228"/>
                    <a:pt x="19369" y="3203"/>
                    <a:pt x="19376" y="3174"/>
                  </a:cubicBezTo>
                  <a:cubicBezTo>
                    <a:pt x="19356" y="3138"/>
                    <a:pt x="19329" y="3106"/>
                    <a:pt x="19308" y="3070"/>
                  </a:cubicBezTo>
                  <a:lnTo>
                    <a:pt x="19329" y="3002"/>
                  </a:lnTo>
                  <a:cubicBezTo>
                    <a:pt x="19322" y="2970"/>
                    <a:pt x="19315" y="2934"/>
                    <a:pt x="19308" y="2906"/>
                  </a:cubicBezTo>
                  <a:cubicBezTo>
                    <a:pt x="19292" y="2913"/>
                    <a:pt x="19265" y="2906"/>
                    <a:pt x="19258" y="2881"/>
                  </a:cubicBezTo>
                  <a:cubicBezTo>
                    <a:pt x="19251" y="2859"/>
                    <a:pt x="19251" y="2845"/>
                    <a:pt x="19251" y="2820"/>
                  </a:cubicBezTo>
                  <a:cubicBezTo>
                    <a:pt x="19258" y="2737"/>
                    <a:pt x="19244" y="2655"/>
                    <a:pt x="19221" y="2573"/>
                  </a:cubicBezTo>
                  <a:cubicBezTo>
                    <a:pt x="19214" y="2573"/>
                    <a:pt x="19207" y="2573"/>
                    <a:pt x="19201" y="2580"/>
                  </a:cubicBezTo>
                  <a:cubicBezTo>
                    <a:pt x="19214" y="2558"/>
                    <a:pt x="19201" y="2530"/>
                    <a:pt x="19187" y="2504"/>
                  </a:cubicBezTo>
                  <a:cubicBezTo>
                    <a:pt x="19167" y="2490"/>
                    <a:pt x="19144" y="2483"/>
                    <a:pt x="19117" y="2476"/>
                  </a:cubicBezTo>
                  <a:cubicBezTo>
                    <a:pt x="19046" y="2454"/>
                    <a:pt x="18969" y="2454"/>
                    <a:pt x="18891" y="2461"/>
                  </a:cubicBezTo>
                  <a:cubicBezTo>
                    <a:pt x="18884" y="2379"/>
                    <a:pt x="18854" y="2304"/>
                    <a:pt x="18797" y="2250"/>
                  </a:cubicBezTo>
                  <a:cubicBezTo>
                    <a:pt x="18770" y="2286"/>
                    <a:pt x="18699" y="2250"/>
                    <a:pt x="18706" y="2204"/>
                  </a:cubicBezTo>
                  <a:cubicBezTo>
                    <a:pt x="18693" y="2196"/>
                    <a:pt x="18679" y="2204"/>
                    <a:pt x="18672" y="2214"/>
                  </a:cubicBezTo>
                  <a:lnTo>
                    <a:pt x="18545" y="1989"/>
                  </a:lnTo>
                  <a:cubicBezTo>
                    <a:pt x="18538" y="1971"/>
                    <a:pt x="18531" y="1956"/>
                    <a:pt x="18518" y="1949"/>
                  </a:cubicBezTo>
                  <a:cubicBezTo>
                    <a:pt x="18501" y="1942"/>
                    <a:pt x="18481" y="1956"/>
                    <a:pt x="18481" y="1971"/>
                  </a:cubicBezTo>
                  <a:cubicBezTo>
                    <a:pt x="18481" y="1921"/>
                    <a:pt x="18410" y="1896"/>
                    <a:pt x="18376" y="1935"/>
                  </a:cubicBezTo>
                  <a:cubicBezTo>
                    <a:pt x="18397" y="1888"/>
                    <a:pt x="18289" y="1874"/>
                    <a:pt x="18299" y="1820"/>
                  </a:cubicBezTo>
                  <a:cubicBezTo>
                    <a:pt x="18275" y="1831"/>
                    <a:pt x="18248" y="1838"/>
                    <a:pt x="18228" y="1831"/>
                  </a:cubicBezTo>
                  <a:cubicBezTo>
                    <a:pt x="18205" y="1820"/>
                    <a:pt x="18185" y="1792"/>
                    <a:pt x="18198" y="1770"/>
                  </a:cubicBezTo>
                  <a:lnTo>
                    <a:pt x="18080" y="1770"/>
                  </a:lnTo>
                  <a:cubicBezTo>
                    <a:pt x="18080" y="1745"/>
                    <a:pt x="18063" y="1731"/>
                    <a:pt x="18043" y="1731"/>
                  </a:cubicBezTo>
                  <a:cubicBezTo>
                    <a:pt x="18023" y="1731"/>
                    <a:pt x="18010" y="1738"/>
                    <a:pt x="17986" y="1756"/>
                  </a:cubicBezTo>
                  <a:cubicBezTo>
                    <a:pt x="17993" y="1688"/>
                    <a:pt x="17993" y="1620"/>
                    <a:pt x="17986" y="1552"/>
                  </a:cubicBezTo>
                  <a:cubicBezTo>
                    <a:pt x="17959" y="1559"/>
                    <a:pt x="17929" y="1527"/>
                    <a:pt x="17922" y="1498"/>
                  </a:cubicBezTo>
                  <a:cubicBezTo>
                    <a:pt x="17915" y="1466"/>
                    <a:pt x="17909" y="1437"/>
                    <a:pt x="17888" y="1408"/>
                  </a:cubicBezTo>
                  <a:cubicBezTo>
                    <a:pt x="17858" y="1373"/>
                    <a:pt x="17787" y="1340"/>
                    <a:pt x="17804" y="1297"/>
                  </a:cubicBezTo>
                  <a:cubicBezTo>
                    <a:pt x="17761" y="1297"/>
                    <a:pt x="17730" y="1258"/>
                    <a:pt x="17703" y="1229"/>
                  </a:cubicBezTo>
                  <a:cubicBezTo>
                    <a:pt x="17673" y="1197"/>
                    <a:pt x="17633" y="1176"/>
                    <a:pt x="17599" y="1190"/>
                  </a:cubicBezTo>
                  <a:cubicBezTo>
                    <a:pt x="17612" y="1176"/>
                    <a:pt x="17606" y="1154"/>
                    <a:pt x="17592" y="1147"/>
                  </a:cubicBezTo>
                  <a:cubicBezTo>
                    <a:pt x="17579" y="1140"/>
                    <a:pt x="17555" y="1129"/>
                    <a:pt x="17542" y="1129"/>
                  </a:cubicBezTo>
                  <a:cubicBezTo>
                    <a:pt x="17508" y="1129"/>
                    <a:pt x="17478" y="1122"/>
                    <a:pt x="17444" y="1122"/>
                  </a:cubicBezTo>
                  <a:cubicBezTo>
                    <a:pt x="17407" y="1122"/>
                    <a:pt x="17370" y="1115"/>
                    <a:pt x="17343" y="1140"/>
                  </a:cubicBezTo>
                  <a:cubicBezTo>
                    <a:pt x="17313" y="1161"/>
                    <a:pt x="17303" y="1204"/>
                    <a:pt x="17330" y="1229"/>
                  </a:cubicBezTo>
                  <a:cubicBezTo>
                    <a:pt x="17259" y="1258"/>
                    <a:pt x="17188" y="1265"/>
                    <a:pt x="17118" y="1265"/>
                  </a:cubicBezTo>
                  <a:cubicBezTo>
                    <a:pt x="17125" y="1297"/>
                    <a:pt x="17138" y="1326"/>
                    <a:pt x="17162" y="1340"/>
                  </a:cubicBezTo>
                  <a:cubicBezTo>
                    <a:pt x="17125" y="1355"/>
                    <a:pt x="17091" y="1362"/>
                    <a:pt x="17054" y="1380"/>
                  </a:cubicBezTo>
                  <a:cubicBezTo>
                    <a:pt x="17071" y="1340"/>
                    <a:pt x="17020" y="1312"/>
                    <a:pt x="16983" y="1319"/>
                  </a:cubicBezTo>
                  <a:cubicBezTo>
                    <a:pt x="16950" y="1319"/>
                    <a:pt x="16913" y="1340"/>
                    <a:pt x="16879" y="1326"/>
                  </a:cubicBezTo>
                  <a:cubicBezTo>
                    <a:pt x="16892" y="1355"/>
                    <a:pt x="16862" y="1387"/>
                    <a:pt x="16835" y="1387"/>
                  </a:cubicBezTo>
                  <a:cubicBezTo>
                    <a:pt x="16805" y="1387"/>
                    <a:pt x="16788" y="1355"/>
                    <a:pt x="16781" y="1326"/>
                  </a:cubicBezTo>
                  <a:cubicBezTo>
                    <a:pt x="16771" y="1297"/>
                    <a:pt x="16795" y="1265"/>
                    <a:pt x="16815" y="1244"/>
                  </a:cubicBezTo>
                  <a:cubicBezTo>
                    <a:pt x="16801" y="1222"/>
                    <a:pt x="16788" y="1204"/>
                    <a:pt x="16771" y="1183"/>
                  </a:cubicBezTo>
                  <a:cubicBezTo>
                    <a:pt x="16781" y="1161"/>
                    <a:pt x="16771" y="1129"/>
                    <a:pt x="16758" y="1107"/>
                  </a:cubicBezTo>
                  <a:cubicBezTo>
                    <a:pt x="16751" y="1100"/>
                    <a:pt x="16738" y="1093"/>
                    <a:pt x="16731" y="1079"/>
                  </a:cubicBezTo>
                  <a:cubicBezTo>
                    <a:pt x="16724" y="1064"/>
                    <a:pt x="16724" y="1047"/>
                    <a:pt x="16731" y="1032"/>
                  </a:cubicBezTo>
                  <a:cubicBezTo>
                    <a:pt x="16738" y="978"/>
                    <a:pt x="16744" y="921"/>
                    <a:pt x="16758" y="867"/>
                  </a:cubicBezTo>
                  <a:cubicBezTo>
                    <a:pt x="16751" y="821"/>
                    <a:pt x="16724" y="778"/>
                    <a:pt x="16674" y="764"/>
                  </a:cubicBezTo>
                  <a:cubicBezTo>
                    <a:pt x="16660" y="756"/>
                    <a:pt x="16653" y="756"/>
                    <a:pt x="16640" y="746"/>
                  </a:cubicBezTo>
                  <a:cubicBezTo>
                    <a:pt x="16630" y="738"/>
                    <a:pt x="16630" y="731"/>
                    <a:pt x="16623" y="717"/>
                  </a:cubicBezTo>
                  <a:cubicBezTo>
                    <a:pt x="16610" y="670"/>
                    <a:pt x="16603" y="620"/>
                    <a:pt x="16590" y="574"/>
                  </a:cubicBezTo>
                  <a:cubicBezTo>
                    <a:pt x="16583" y="545"/>
                    <a:pt x="16576" y="513"/>
                    <a:pt x="16590" y="484"/>
                  </a:cubicBezTo>
                  <a:cubicBezTo>
                    <a:pt x="16596" y="470"/>
                    <a:pt x="16603" y="456"/>
                    <a:pt x="16603" y="438"/>
                  </a:cubicBezTo>
                  <a:cubicBezTo>
                    <a:pt x="16603" y="430"/>
                    <a:pt x="16590" y="423"/>
                    <a:pt x="16590" y="423"/>
                  </a:cubicBezTo>
                  <a:cubicBezTo>
                    <a:pt x="16546" y="395"/>
                    <a:pt x="16482" y="362"/>
                    <a:pt x="16441" y="395"/>
                  </a:cubicBezTo>
                  <a:cubicBezTo>
                    <a:pt x="16421" y="409"/>
                    <a:pt x="16411" y="430"/>
                    <a:pt x="16391" y="430"/>
                  </a:cubicBezTo>
                  <a:cubicBezTo>
                    <a:pt x="16371" y="438"/>
                    <a:pt x="16351" y="423"/>
                    <a:pt x="16334" y="430"/>
                  </a:cubicBezTo>
                  <a:cubicBezTo>
                    <a:pt x="16314" y="438"/>
                    <a:pt x="16307" y="477"/>
                    <a:pt x="16287" y="484"/>
                  </a:cubicBezTo>
                  <a:cubicBezTo>
                    <a:pt x="16263" y="491"/>
                    <a:pt x="16236" y="477"/>
                    <a:pt x="16216" y="477"/>
                  </a:cubicBezTo>
                  <a:cubicBezTo>
                    <a:pt x="16199" y="477"/>
                    <a:pt x="16186" y="484"/>
                    <a:pt x="16172" y="491"/>
                  </a:cubicBezTo>
                  <a:lnTo>
                    <a:pt x="16044" y="559"/>
                  </a:lnTo>
                  <a:cubicBezTo>
                    <a:pt x="16031" y="567"/>
                    <a:pt x="16017" y="574"/>
                    <a:pt x="16011" y="581"/>
                  </a:cubicBezTo>
                  <a:cubicBezTo>
                    <a:pt x="16004" y="588"/>
                    <a:pt x="15997" y="606"/>
                    <a:pt x="15991" y="613"/>
                  </a:cubicBezTo>
                  <a:cubicBezTo>
                    <a:pt x="15974" y="635"/>
                    <a:pt x="15960" y="649"/>
                    <a:pt x="15940" y="663"/>
                  </a:cubicBezTo>
                  <a:cubicBezTo>
                    <a:pt x="15890" y="710"/>
                    <a:pt x="15839" y="764"/>
                    <a:pt x="15792" y="807"/>
                  </a:cubicBezTo>
                  <a:cubicBezTo>
                    <a:pt x="15755" y="839"/>
                    <a:pt x="15721" y="882"/>
                    <a:pt x="15735" y="921"/>
                  </a:cubicBezTo>
                  <a:cubicBezTo>
                    <a:pt x="15742" y="943"/>
                    <a:pt x="15742" y="971"/>
                    <a:pt x="15721" y="971"/>
                  </a:cubicBezTo>
                  <a:cubicBezTo>
                    <a:pt x="15664" y="928"/>
                    <a:pt x="15657" y="839"/>
                    <a:pt x="15684" y="764"/>
                  </a:cubicBezTo>
                  <a:cubicBezTo>
                    <a:pt x="15715" y="696"/>
                    <a:pt x="15762" y="635"/>
                    <a:pt x="15819" y="581"/>
                  </a:cubicBezTo>
                  <a:cubicBezTo>
                    <a:pt x="15883" y="513"/>
                    <a:pt x="15954" y="448"/>
                    <a:pt x="16017" y="380"/>
                  </a:cubicBezTo>
                  <a:cubicBezTo>
                    <a:pt x="15991" y="348"/>
                    <a:pt x="15954" y="341"/>
                    <a:pt x="15920" y="348"/>
                  </a:cubicBezTo>
                  <a:lnTo>
                    <a:pt x="15920" y="280"/>
                  </a:lnTo>
                  <a:cubicBezTo>
                    <a:pt x="15832" y="258"/>
                    <a:pt x="15742" y="266"/>
                    <a:pt x="15664" y="319"/>
                  </a:cubicBezTo>
                  <a:cubicBezTo>
                    <a:pt x="15644" y="334"/>
                    <a:pt x="15620" y="348"/>
                    <a:pt x="15593" y="348"/>
                  </a:cubicBezTo>
                  <a:cubicBezTo>
                    <a:pt x="15567" y="348"/>
                    <a:pt x="15530" y="334"/>
                    <a:pt x="15503" y="334"/>
                  </a:cubicBezTo>
                  <a:cubicBezTo>
                    <a:pt x="15459" y="334"/>
                    <a:pt x="15422" y="370"/>
                    <a:pt x="15395" y="409"/>
                  </a:cubicBezTo>
                  <a:cubicBezTo>
                    <a:pt x="15365" y="445"/>
                    <a:pt x="15341" y="484"/>
                    <a:pt x="15304" y="513"/>
                  </a:cubicBezTo>
                  <a:cubicBezTo>
                    <a:pt x="15284" y="538"/>
                    <a:pt x="15260" y="567"/>
                    <a:pt x="15260" y="595"/>
                  </a:cubicBezTo>
                  <a:cubicBezTo>
                    <a:pt x="15260" y="613"/>
                    <a:pt x="15270" y="627"/>
                    <a:pt x="15270" y="642"/>
                  </a:cubicBezTo>
                  <a:cubicBezTo>
                    <a:pt x="15260" y="681"/>
                    <a:pt x="15213" y="696"/>
                    <a:pt x="15193" y="724"/>
                  </a:cubicBezTo>
                  <a:cubicBezTo>
                    <a:pt x="15176" y="746"/>
                    <a:pt x="15183" y="785"/>
                    <a:pt x="15169" y="807"/>
                  </a:cubicBezTo>
                  <a:cubicBezTo>
                    <a:pt x="15149" y="839"/>
                    <a:pt x="15092" y="839"/>
                    <a:pt x="15079" y="875"/>
                  </a:cubicBezTo>
                  <a:cubicBezTo>
                    <a:pt x="15072" y="889"/>
                    <a:pt x="15079" y="914"/>
                    <a:pt x="15085" y="928"/>
                  </a:cubicBezTo>
                  <a:cubicBezTo>
                    <a:pt x="15099" y="1004"/>
                    <a:pt x="15028" y="1093"/>
                    <a:pt x="15079" y="1154"/>
                  </a:cubicBezTo>
                  <a:cubicBezTo>
                    <a:pt x="15015" y="1183"/>
                    <a:pt x="15001" y="1272"/>
                    <a:pt x="15001" y="1340"/>
                  </a:cubicBezTo>
                  <a:cubicBezTo>
                    <a:pt x="15001" y="1394"/>
                    <a:pt x="14994" y="1448"/>
                    <a:pt x="14994" y="1498"/>
                  </a:cubicBezTo>
                  <a:cubicBezTo>
                    <a:pt x="14988" y="1620"/>
                    <a:pt x="14988" y="1745"/>
                    <a:pt x="15015" y="1867"/>
                  </a:cubicBezTo>
                  <a:cubicBezTo>
                    <a:pt x="15028" y="1921"/>
                    <a:pt x="15052" y="1971"/>
                    <a:pt x="15042" y="2024"/>
                  </a:cubicBezTo>
                  <a:cubicBezTo>
                    <a:pt x="15042" y="2046"/>
                    <a:pt x="15028" y="2071"/>
                    <a:pt x="15028" y="2100"/>
                  </a:cubicBezTo>
                  <a:cubicBezTo>
                    <a:pt x="15028" y="2168"/>
                    <a:pt x="15085" y="2221"/>
                    <a:pt x="15143" y="2257"/>
                  </a:cubicBezTo>
                  <a:cubicBezTo>
                    <a:pt x="15112" y="2304"/>
                    <a:pt x="15139" y="2361"/>
                    <a:pt x="15176" y="2393"/>
                  </a:cubicBezTo>
                  <a:cubicBezTo>
                    <a:pt x="15210" y="2422"/>
                    <a:pt x="15260" y="2454"/>
                    <a:pt x="15291" y="2490"/>
                  </a:cubicBezTo>
                  <a:cubicBezTo>
                    <a:pt x="15311" y="2522"/>
                    <a:pt x="15318" y="2551"/>
                    <a:pt x="15341" y="2580"/>
                  </a:cubicBezTo>
                  <a:cubicBezTo>
                    <a:pt x="15402" y="2662"/>
                    <a:pt x="15536" y="2655"/>
                    <a:pt x="15587" y="2737"/>
                  </a:cubicBezTo>
                  <a:cubicBezTo>
                    <a:pt x="15607" y="2777"/>
                    <a:pt x="15614" y="2830"/>
                    <a:pt x="15657" y="2838"/>
                  </a:cubicBezTo>
                  <a:cubicBezTo>
                    <a:pt x="15678" y="2838"/>
                    <a:pt x="15691" y="2830"/>
                    <a:pt x="15708" y="2820"/>
                  </a:cubicBezTo>
                  <a:cubicBezTo>
                    <a:pt x="15772" y="2791"/>
                    <a:pt x="15849" y="2784"/>
                    <a:pt x="15927" y="2784"/>
                  </a:cubicBezTo>
                  <a:cubicBezTo>
                    <a:pt x="15967" y="2784"/>
                    <a:pt x="16007" y="2780"/>
                    <a:pt x="16044" y="2805"/>
                  </a:cubicBezTo>
                  <a:cubicBezTo>
                    <a:pt x="16078" y="2827"/>
                    <a:pt x="16095" y="2895"/>
                    <a:pt x="16061" y="2920"/>
                  </a:cubicBezTo>
                  <a:cubicBezTo>
                    <a:pt x="16004" y="2906"/>
                    <a:pt x="15947" y="2895"/>
                    <a:pt x="15896" y="2920"/>
                  </a:cubicBezTo>
                  <a:cubicBezTo>
                    <a:pt x="15849" y="2941"/>
                    <a:pt x="15819" y="3024"/>
                    <a:pt x="15856" y="3070"/>
                  </a:cubicBezTo>
                  <a:cubicBezTo>
                    <a:pt x="15805" y="3099"/>
                    <a:pt x="15805" y="3203"/>
                    <a:pt x="15839" y="3250"/>
                  </a:cubicBezTo>
                  <a:cubicBezTo>
                    <a:pt x="15812" y="3264"/>
                    <a:pt x="15799" y="3303"/>
                    <a:pt x="15805" y="3332"/>
                  </a:cubicBezTo>
                  <a:cubicBezTo>
                    <a:pt x="15812" y="3361"/>
                    <a:pt x="15826" y="3393"/>
                    <a:pt x="15849" y="3421"/>
                  </a:cubicBezTo>
                  <a:cubicBezTo>
                    <a:pt x="15792" y="3447"/>
                    <a:pt x="15805" y="3536"/>
                    <a:pt x="15799" y="3597"/>
                  </a:cubicBezTo>
                  <a:cubicBezTo>
                    <a:pt x="15792" y="3661"/>
                    <a:pt x="15748" y="3715"/>
                    <a:pt x="15748" y="3783"/>
                  </a:cubicBezTo>
                  <a:cubicBezTo>
                    <a:pt x="15748" y="3812"/>
                    <a:pt x="15762" y="3841"/>
                    <a:pt x="15762" y="3873"/>
                  </a:cubicBezTo>
                  <a:cubicBezTo>
                    <a:pt x="15762" y="3901"/>
                    <a:pt x="15748" y="3934"/>
                    <a:pt x="15721" y="3941"/>
                  </a:cubicBezTo>
                  <a:cubicBezTo>
                    <a:pt x="15657" y="3948"/>
                    <a:pt x="15657" y="3819"/>
                    <a:pt x="15593" y="3812"/>
                  </a:cubicBezTo>
                  <a:cubicBezTo>
                    <a:pt x="15607" y="3880"/>
                    <a:pt x="15509" y="3955"/>
                    <a:pt x="15560" y="4009"/>
                  </a:cubicBezTo>
                  <a:cubicBezTo>
                    <a:pt x="15567" y="4016"/>
                    <a:pt x="15580" y="4023"/>
                    <a:pt x="15593" y="4038"/>
                  </a:cubicBezTo>
                  <a:cubicBezTo>
                    <a:pt x="15614" y="4070"/>
                    <a:pt x="15580" y="4106"/>
                    <a:pt x="15567" y="4138"/>
                  </a:cubicBezTo>
                  <a:cubicBezTo>
                    <a:pt x="15550" y="4174"/>
                    <a:pt x="15560" y="4220"/>
                    <a:pt x="15587" y="4242"/>
                  </a:cubicBezTo>
                  <a:cubicBezTo>
                    <a:pt x="15560" y="4249"/>
                    <a:pt x="15536" y="4278"/>
                    <a:pt x="15509" y="4303"/>
                  </a:cubicBezTo>
                  <a:cubicBezTo>
                    <a:pt x="15482" y="4324"/>
                    <a:pt x="15439" y="4331"/>
                    <a:pt x="15425" y="4303"/>
                  </a:cubicBezTo>
                  <a:cubicBezTo>
                    <a:pt x="15402" y="4270"/>
                    <a:pt x="15432" y="4220"/>
                    <a:pt x="15418" y="4188"/>
                  </a:cubicBezTo>
                  <a:cubicBezTo>
                    <a:pt x="15402" y="4167"/>
                    <a:pt x="15381" y="4159"/>
                    <a:pt x="15361" y="4145"/>
                  </a:cubicBezTo>
                  <a:cubicBezTo>
                    <a:pt x="15297" y="4098"/>
                    <a:pt x="15297" y="3995"/>
                    <a:pt x="15240" y="3941"/>
                  </a:cubicBezTo>
                  <a:cubicBezTo>
                    <a:pt x="15277" y="3927"/>
                    <a:pt x="15318" y="3916"/>
                    <a:pt x="15341" y="3880"/>
                  </a:cubicBezTo>
                  <a:cubicBezTo>
                    <a:pt x="15361" y="3841"/>
                    <a:pt x="15348" y="3783"/>
                    <a:pt x="15311" y="3783"/>
                  </a:cubicBezTo>
                  <a:cubicBezTo>
                    <a:pt x="15361" y="3737"/>
                    <a:pt x="15375" y="3661"/>
                    <a:pt x="15348" y="3604"/>
                  </a:cubicBezTo>
                  <a:cubicBezTo>
                    <a:pt x="15341" y="3579"/>
                    <a:pt x="15324" y="3565"/>
                    <a:pt x="15311" y="3543"/>
                  </a:cubicBezTo>
                  <a:cubicBezTo>
                    <a:pt x="15297" y="3529"/>
                    <a:pt x="15291" y="3504"/>
                    <a:pt x="15277" y="3490"/>
                  </a:cubicBezTo>
                  <a:cubicBezTo>
                    <a:pt x="15240" y="3447"/>
                    <a:pt x="15213" y="3400"/>
                    <a:pt x="15176" y="3353"/>
                  </a:cubicBezTo>
                  <a:cubicBezTo>
                    <a:pt x="15156" y="3325"/>
                    <a:pt x="15132" y="3293"/>
                    <a:pt x="15099" y="3278"/>
                  </a:cubicBezTo>
                  <a:cubicBezTo>
                    <a:pt x="15062" y="3260"/>
                    <a:pt x="15021" y="3278"/>
                    <a:pt x="15008" y="3318"/>
                  </a:cubicBezTo>
                  <a:cubicBezTo>
                    <a:pt x="15001" y="3346"/>
                    <a:pt x="15015" y="3378"/>
                    <a:pt x="15008" y="3407"/>
                  </a:cubicBezTo>
                  <a:cubicBezTo>
                    <a:pt x="15001" y="3429"/>
                    <a:pt x="14964" y="3454"/>
                    <a:pt x="14971" y="3475"/>
                  </a:cubicBezTo>
                  <a:cubicBezTo>
                    <a:pt x="14981" y="3497"/>
                    <a:pt x="15008" y="3511"/>
                    <a:pt x="15008" y="3536"/>
                  </a:cubicBezTo>
                  <a:cubicBezTo>
                    <a:pt x="15008" y="3550"/>
                    <a:pt x="14981" y="3558"/>
                    <a:pt x="14971" y="3572"/>
                  </a:cubicBezTo>
                  <a:cubicBezTo>
                    <a:pt x="14951" y="3597"/>
                    <a:pt x="14971" y="3629"/>
                    <a:pt x="14988" y="3661"/>
                  </a:cubicBezTo>
                  <a:cubicBezTo>
                    <a:pt x="15001" y="3690"/>
                    <a:pt x="15001" y="3737"/>
                    <a:pt x="14971" y="3744"/>
                  </a:cubicBezTo>
                  <a:cubicBezTo>
                    <a:pt x="14944" y="3769"/>
                    <a:pt x="14894" y="3744"/>
                    <a:pt x="14880" y="3715"/>
                  </a:cubicBezTo>
                  <a:cubicBezTo>
                    <a:pt x="14860" y="3679"/>
                    <a:pt x="14867" y="3640"/>
                    <a:pt x="14867" y="3597"/>
                  </a:cubicBezTo>
                  <a:cubicBezTo>
                    <a:pt x="14867" y="3565"/>
                    <a:pt x="14873" y="3543"/>
                    <a:pt x="14873" y="3511"/>
                  </a:cubicBezTo>
                  <a:lnTo>
                    <a:pt x="14873" y="3475"/>
                  </a:lnTo>
                  <a:cubicBezTo>
                    <a:pt x="14867" y="3421"/>
                    <a:pt x="14816" y="3386"/>
                    <a:pt x="14833" y="3339"/>
                  </a:cubicBezTo>
                  <a:cubicBezTo>
                    <a:pt x="14846" y="3303"/>
                    <a:pt x="14910" y="3285"/>
                    <a:pt x="14910" y="3242"/>
                  </a:cubicBezTo>
                  <a:cubicBezTo>
                    <a:pt x="14910" y="3214"/>
                    <a:pt x="14880" y="3181"/>
                    <a:pt x="14887" y="3153"/>
                  </a:cubicBezTo>
                  <a:cubicBezTo>
                    <a:pt x="14894" y="3121"/>
                    <a:pt x="14924" y="3106"/>
                    <a:pt x="14931" y="3085"/>
                  </a:cubicBezTo>
                  <a:cubicBezTo>
                    <a:pt x="14944" y="3053"/>
                    <a:pt x="14924" y="3017"/>
                    <a:pt x="14900" y="3002"/>
                  </a:cubicBezTo>
                  <a:cubicBezTo>
                    <a:pt x="14873" y="2988"/>
                    <a:pt x="14846" y="2977"/>
                    <a:pt x="14816" y="2970"/>
                  </a:cubicBezTo>
                  <a:cubicBezTo>
                    <a:pt x="14762" y="2963"/>
                    <a:pt x="14705" y="2956"/>
                    <a:pt x="14655" y="2949"/>
                  </a:cubicBezTo>
                  <a:cubicBezTo>
                    <a:pt x="14621" y="2941"/>
                    <a:pt x="14577" y="2941"/>
                    <a:pt x="14557" y="2970"/>
                  </a:cubicBezTo>
                  <a:cubicBezTo>
                    <a:pt x="14513" y="2913"/>
                    <a:pt x="14513" y="2813"/>
                    <a:pt x="14570" y="2755"/>
                  </a:cubicBezTo>
                  <a:cubicBezTo>
                    <a:pt x="14604" y="2762"/>
                    <a:pt x="14648" y="2730"/>
                    <a:pt x="14655" y="2687"/>
                  </a:cubicBezTo>
                  <a:cubicBezTo>
                    <a:pt x="14661" y="2648"/>
                    <a:pt x="14628" y="2605"/>
                    <a:pt x="14591" y="2598"/>
                  </a:cubicBezTo>
                  <a:cubicBezTo>
                    <a:pt x="14634" y="2537"/>
                    <a:pt x="14611" y="2436"/>
                    <a:pt x="14557" y="2393"/>
                  </a:cubicBezTo>
                  <a:cubicBezTo>
                    <a:pt x="14520" y="2361"/>
                    <a:pt x="14463" y="2347"/>
                    <a:pt x="14463" y="2304"/>
                  </a:cubicBezTo>
                  <a:cubicBezTo>
                    <a:pt x="14463" y="2279"/>
                    <a:pt x="14473" y="2257"/>
                    <a:pt x="14463" y="2236"/>
                  </a:cubicBezTo>
                  <a:cubicBezTo>
                    <a:pt x="14456" y="2221"/>
                    <a:pt x="14443" y="2221"/>
                    <a:pt x="14436" y="2204"/>
                  </a:cubicBezTo>
                  <a:cubicBezTo>
                    <a:pt x="14372" y="2161"/>
                    <a:pt x="14385" y="2053"/>
                    <a:pt x="14416" y="1971"/>
                  </a:cubicBezTo>
                  <a:cubicBezTo>
                    <a:pt x="14379" y="1971"/>
                    <a:pt x="14352" y="1942"/>
                    <a:pt x="14338" y="1906"/>
                  </a:cubicBezTo>
                  <a:cubicBezTo>
                    <a:pt x="14321" y="1867"/>
                    <a:pt x="14321" y="1831"/>
                    <a:pt x="14332" y="1792"/>
                  </a:cubicBezTo>
                  <a:cubicBezTo>
                    <a:pt x="14295" y="1784"/>
                    <a:pt x="14261" y="1784"/>
                    <a:pt x="14224" y="1784"/>
                  </a:cubicBezTo>
                  <a:cubicBezTo>
                    <a:pt x="14261" y="1702"/>
                    <a:pt x="14126" y="1613"/>
                    <a:pt x="14167" y="1537"/>
                  </a:cubicBezTo>
                  <a:cubicBezTo>
                    <a:pt x="14184" y="1505"/>
                    <a:pt x="14224" y="1491"/>
                    <a:pt x="14244" y="1469"/>
                  </a:cubicBezTo>
                  <a:cubicBezTo>
                    <a:pt x="14301" y="1416"/>
                    <a:pt x="14301" y="1326"/>
                    <a:pt x="14295" y="1251"/>
                  </a:cubicBezTo>
                  <a:cubicBezTo>
                    <a:pt x="14321" y="1251"/>
                    <a:pt x="14345" y="1229"/>
                    <a:pt x="14358" y="1204"/>
                  </a:cubicBezTo>
                  <a:cubicBezTo>
                    <a:pt x="14332" y="1161"/>
                    <a:pt x="14261" y="1154"/>
                    <a:pt x="14237" y="1100"/>
                  </a:cubicBezTo>
                  <a:cubicBezTo>
                    <a:pt x="14224" y="1064"/>
                    <a:pt x="14244" y="1025"/>
                    <a:pt x="14274" y="996"/>
                  </a:cubicBezTo>
                  <a:cubicBezTo>
                    <a:pt x="14301" y="964"/>
                    <a:pt x="14332" y="943"/>
                    <a:pt x="14352" y="914"/>
                  </a:cubicBezTo>
                  <a:cubicBezTo>
                    <a:pt x="14409" y="943"/>
                    <a:pt x="14443" y="1011"/>
                    <a:pt x="14429" y="1072"/>
                  </a:cubicBezTo>
                  <a:cubicBezTo>
                    <a:pt x="14436" y="1039"/>
                    <a:pt x="14473" y="1043"/>
                    <a:pt x="14500" y="1054"/>
                  </a:cubicBezTo>
                  <a:cubicBezTo>
                    <a:pt x="14527" y="1061"/>
                    <a:pt x="14557" y="1086"/>
                    <a:pt x="14577" y="1072"/>
                  </a:cubicBezTo>
                  <a:cubicBezTo>
                    <a:pt x="14604" y="1054"/>
                    <a:pt x="14611" y="1004"/>
                    <a:pt x="14641" y="1011"/>
                  </a:cubicBezTo>
                  <a:cubicBezTo>
                    <a:pt x="14611" y="989"/>
                    <a:pt x="14611" y="936"/>
                    <a:pt x="14628" y="896"/>
                  </a:cubicBezTo>
                  <a:cubicBezTo>
                    <a:pt x="14641" y="860"/>
                    <a:pt x="14668" y="832"/>
                    <a:pt x="14675" y="792"/>
                  </a:cubicBezTo>
                  <a:cubicBezTo>
                    <a:pt x="14682" y="771"/>
                    <a:pt x="14682" y="756"/>
                    <a:pt x="14682" y="731"/>
                  </a:cubicBezTo>
                  <a:cubicBezTo>
                    <a:pt x="14692" y="710"/>
                    <a:pt x="14705" y="688"/>
                    <a:pt x="14719" y="663"/>
                  </a:cubicBezTo>
                  <a:cubicBezTo>
                    <a:pt x="14776" y="574"/>
                    <a:pt x="14816" y="477"/>
                    <a:pt x="14853" y="380"/>
                  </a:cubicBezTo>
                  <a:cubicBezTo>
                    <a:pt x="14880" y="305"/>
                    <a:pt x="14900" y="223"/>
                    <a:pt x="14951" y="169"/>
                  </a:cubicBezTo>
                  <a:cubicBezTo>
                    <a:pt x="14816" y="162"/>
                    <a:pt x="14682" y="140"/>
                    <a:pt x="14550" y="108"/>
                  </a:cubicBezTo>
                  <a:cubicBezTo>
                    <a:pt x="14493" y="33"/>
                    <a:pt x="14392" y="11"/>
                    <a:pt x="14301" y="4"/>
                  </a:cubicBezTo>
                  <a:cubicBezTo>
                    <a:pt x="14274" y="-3"/>
                    <a:pt x="14237" y="-3"/>
                    <a:pt x="14210" y="18"/>
                  </a:cubicBezTo>
                  <a:cubicBezTo>
                    <a:pt x="14184" y="40"/>
                    <a:pt x="14173" y="87"/>
                    <a:pt x="14210" y="101"/>
                  </a:cubicBezTo>
                  <a:cubicBezTo>
                    <a:pt x="14056" y="65"/>
                    <a:pt x="13884" y="223"/>
                    <a:pt x="13894" y="387"/>
                  </a:cubicBezTo>
                  <a:cubicBezTo>
                    <a:pt x="13894" y="409"/>
                    <a:pt x="13901" y="430"/>
                    <a:pt x="13901" y="448"/>
                  </a:cubicBezTo>
                  <a:cubicBezTo>
                    <a:pt x="13901" y="463"/>
                    <a:pt x="13908" y="484"/>
                    <a:pt x="13901" y="498"/>
                  </a:cubicBezTo>
                  <a:cubicBezTo>
                    <a:pt x="13914" y="581"/>
                    <a:pt x="13914" y="663"/>
                    <a:pt x="13884" y="738"/>
                  </a:cubicBezTo>
                  <a:cubicBezTo>
                    <a:pt x="13894" y="785"/>
                    <a:pt x="13908" y="832"/>
                    <a:pt x="13914" y="875"/>
                  </a:cubicBezTo>
                  <a:lnTo>
                    <a:pt x="13978" y="1190"/>
                  </a:lnTo>
                  <a:cubicBezTo>
                    <a:pt x="13998" y="1176"/>
                    <a:pt x="14019" y="1204"/>
                    <a:pt x="14012" y="1229"/>
                  </a:cubicBezTo>
                  <a:cubicBezTo>
                    <a:pt x="14005" y="1251"/>
                    <a:pt x="13985" y="1265"/>
                    <a:pt x="13978" y="1287"/>
                  </a:cubicBezTo>
                  <a:cubicBezTo>
                    <a:pt x="13961" y="1312"/>
                    <a:pt x="13972" y="1340"/>
                    <a:pt x="13972" y="1373"/>
                  </a:cubicBezTo>
                  <a:cubicBezTo>
                    <a:pt x="13978" y="1416"/>
                    <a:pt x="13985" y="1469"/>
                    <a:pt x="13985" y="1512"/>
                  </a:cubicBezTo>
                  <a:cubicBezTo>
                    <a:pt x="13985" y="1537"/>
                    <a:pt x="13992" y="1566"/>
                    <a:pt x="13978" y="1587"/>
                  </a:cubicBezTo>
                  <a:cubicBezTo>
                    <a:pt x="13972" y="1613"/>
                    <a:pt x="13941" y="1627"/>
                    <a:pt x="13921" y="1613"/>
                  </a:cubicBezTo>
                  <a:cubicBezTo>
                    <a:pt x="13928" y="1695"/>
                    <a:pt x="13884" y="1777"/>
                    <a:pt x="13823" y="1820"/>
                  </a:cubicBezTo>
                  <a:cubicBezTo>
                    <a:pt x="13850" y="1820"/>
                    <a:pt x="13871" y="1853"/>
                    <a:pt x="13877" y="1881"/>
                  </a:cubicBezTo>
                  <a:cubicBezTo>
                    <a:pt x="13807" y="1928"/>
                    <a:pt x="13736" y="1964"/>
                    <a:pt x="13665" y="1996"/>
                  </a:cubicBezTo>
                  <a:cubicBezTo>
                    <a:pt x="13652" y="2032"/>
                    <a:pt x="13672" y="2078"/>
                    <a:pt x="13702" y="2100"/>
                  </a:cubicBezTo>
                  <a:cubicBezTo>
                    <a:pt x="13716" y="2107"/>
                    <a:pt x="13736" y="2114"/>
                    <a:pt x="13743" y="2128"/>
                  </a:cubicBezTo>
                  <a:cubicBezTo>
                    <a:pt x="13760" y="2153"/>
                    <a:pt x="13753" y="2175"/>
                    <a:pt x="13743" y="2196"/>
                  </a:cubicBezTo>
                  <a:cubicBezTo>
                    <a:pt x="13723" y="2250"/>
                    <a:pt x="13709" y="2311"/>
                    <a:pt x="13689" y="2361"/>
                  </a:cubicBezTo>
                  <a:cubicBezTo>
                    <a:pt x="13702" y="2372"/>
                    <a:pt x="13709" y="2393"/>
                    <a:pt x="13709" y="2415"/>
                  </a:cubicBezTo>
                  <a:lnTo>
                    <a:pt x="13753" y="2820"/>
                  </a:lnTo>
                  <a:cubicBezTo>
                    <a:pt x="13864" y="2888"/>
                    <a:pt x="13978" y="2970"/>
                    <a:pt x="14019" y="3099"/>
                  </a:cubicBezTo>
                  <a:cubicBezTo>
                    <a:pt x="13941" y="3146"/>
                    <a:pt x="13837" y="3099"/>
                    <a:pt x="13807" y="3010"/>
                  </a:cubicBezTo>
                  <a:cubicBezTo>
                    <a:pt x="13729" y="3017"/>
                    <a:pt x="13645" y="2967"/>
                    <a:pt x="13611" y="2895"/>
                  </a:cubicBezTo>
                  <a:cubicBezTo>
                    <a:pt x="13595" y="2863"/>
                    <a:pt x="13588" y="2838"/>
                    <a:pt x="13574" y="2813"/>
                  </a:cubicBezTo>
                  <a:cubicBezTo>
                    <a:pt x="13554" y="2791"/>
                    <a:pt x="13524" y="2777"/>
                    <a:pt x="13497" y="2791"/>
                  </a:cubicBezTo>
                  <a:cubicBezTo>
                    <a:pt x="13484" y="2820"/>
                    <a:pt x="13470" y="2845"/>
                    <a:pt x="13453" y="2873"/>
                  </a:cubicBezTo>
                  <a:cubicBezTo>
                    <a:pt x="13440" y="2838"/>
                    <a:pt x="13383" y="2852"/>
                    <a:pt x="13369" y="2888"/>
                  </a:cubicBezTo>
                  <a:cubicBezTo>
                    <a:pt x="13356" y="2920"/>
                    <a:pt x="13362" y="2963"/>
                    <a:pt x="13356" y="3002"/>
                  </a:cubicBezTo>
                  <a:cubicBezTo>
                    <a:pt x="13349" y="3038"/>
                    <a:pt x="13322" y="3078"/>
                    <a:pt x="13285" y="3070"/>
                  </a:cubicBezTo>
                  <a:cubicBezTo>
                    <a:pt x="13322" y="3099"/>
                    <a:pt x="13319" y="3156"/>
                    <a:pt x="13285" y="3189"/>
                  </a:cubicBezTo>
                  <a:cubicBezTo>
                    <a:pt x="13248" y="3217"/>
                    <a:pt x="13194" y="3203"/>
                    <a:pt x="13174" y="3160"/>
                  </a:cubicBezTo>
                  <a:cubicBezTo>
                    <a:pt x="13103" y="3250"/>
                    <a:pt x="13124" y="3407"/>
                    <a:pt x="13221" y="3475"/>
                  </a:cubicBezTo>
                  <a:cubicBezTo>
                    <a:pt x="13292" y="3529"/>
                    <a:pt x="13393" y="3529"/>
                    <a:pt x="13447" y="3586"/>
                  </a:cubicBezTo>
                  <a:cubicBezTo>
                    <a:pt x="13453" y="3572"/>
                    <a:pt x="13453" y="3550"/>
                    <a:pt x="13463" y="3536"/>
                  </a:cubicBezTo>
                  <a:cubicBezTo>
                    <a:pt x="13490" y="3550"/>
                    <a:pt x="13511" y="3572"/>
                    <a:pt x="13541" y="3586"/>
                  </a:cubicBezTo>
                  <a:cubicBezTo>
                    <a:pt x="13541" y="3626"/>
                    <a:pt x="13497" y="3640"/>
                    <a:pt x="13463" y="3633"/>
                  </a:cubicBezTo>
                  <a:cubicBezTo>
                    <a:pt x="13426" y="3626"/>
                    <a:pt x="13393" y="3622"/>
                    <a:pt x="13369" y="3647"/>
                  </a:cubicBezTo>
                  <a:cubicBezTo>
                    <a:pt x="13356" y="3658"/>
                    <a:pt x="13356" y="3679"/>
                    <a:pt x="13349" y="3694"/>
                  </a:cubicBezTo>
                  <a:cubicBezTo>
                    <a:pt x="13336" y="3762"/>
                    <a:pt x="13342" y="3830"/>
                    <a:pt x="13369" y="3887"/>
                  </a:cubicBezTo>
                  <a:cubicBezTo>
                    <a:pt x="13336" y="3941"/>
                    <a:pt x="13299" y="4002"/>
                    <a:pt x="13245" y="4009"/>
                  </a:cubicBezTo>
                  <a:cubicBezTo>
                    <a:pt x="13194" y="4016"/>
                    <a:pt x="13144" y="3987"/>
                    <a:pt x="13087" y="3977"/>
                  </a:cubicBezTo>
                  <a:cubicBezTo>
                    <a:pt x="12975" y="3962"/>
                    <a:pt x="12854" y="4052"/>
                    <a:pt x="12757" y="4009"/>
                  </a:cubicBezTo>
                  <a:cubicBezTo>
                    <a:pt x="12713" y="3987"/>
                    <a:pt x="12663" y="3948"/>
                    <a:pt x="12622" y="3970"/>
                  </a:cubicBezTo>
                  <a:cubicBezTo>
                    <a:pt x="12609" y="3977"/>
                    <a:pt x="12595" y="3995"/>
                    <a:pt x="12578" y="4002"/>
                  </a:cubicBezTo>
                  <a:cubicBezTo>
                    <a:pt x="12565" y="4009"/>
                    <a:pt x="12545" y="4002"/>
                    <a:pt x="12531" y="3995"/>
                  </a:cubicBezTo>
                  <a:lnTo>
                    <a:pt x="12212" y="3837"/>
                  </a:lnTo>
                  <a:cubicBezTo>
                    <a:pt x="12191" y="3819"/>
                    <a:pt x="12165" y="3812"/>
                    <a:pt x="12141" y="3790"/>
                  </a:cubicBezTo>
                  <a:cubicBezTo>
                    <a:pt x="12107" y="3755"/>
                    <a:pt x="12101" y="3669"/>
                    <a:pt x="12148" y="3654"/>
                  </a:cubicBezTo>
                  <a:cubicBezTo>
                    <a:pt x="12084" y="3647"/>
                    <a:pt x="12030" y="3626"/>
                    <a:pt x="11979" y="3579"/>
                  </a:cubicBezTo>
                  <a:cubicBezTo>
                    <a:pt x="11986" y="3543"/>
                    <a:pt x="11979" y="3497"/>
                    <a:pt x="11946" y="3468"/>
                  </a:cubicBezTo>
                  <a:cubicBezTo>
                    <a:pt x="12013" y="3436"/>
                    <a:pt x="12101" y="3447"/>
                    <a:pt x="12165" y="3482"/>
                  </a:cubicBezTo>
                  <a:cubicBezTo>
                    <a:pt x="12141" y="3447"/>
                    <a:pt x="12191" y="3407"/>
                    <a:pt x="12235" y="3414"/>
                  </a:cubicBezTo>
                  <a:cubicBezTo>
                    <a:pt x="12276" y="3421"/>
                    <a:pt x="12302" y="3454"/>
                    <a:pt x="12339" y="3468"/>
                  </a:cubicBezTo>
                  <a:cubicBezTo>
                    <a:pt x="12417" y="3490"/>
                    <a:pt x="12514" y="3436"/>
                    <a:pt x="12558" y="3511"/>
                  </a:cubicBezTo>
                  <a:cubicBezTo>
                    <a:pt x="12609" y="3529"/>
                    <a:pt x="12656" y="3475"/>
                    <a:pt x="12649" y="3421"/>
                  </a:cubicBezTo>
                  <a:lnTo>
                    <a:pt x="12706" y="3421"/>
                  </a:lnTo>
                  <a:cubicBezTo>
                    <a:pt x="12706" y="3400"/>
                    <a:pt x="12713" y="3378"/>
                    <a:pt x="12713" y="3353"/>
                  </a:cubicBezTo>
                  <a:cubicBezTo>
                    <a:pt x="12693" y="3346"/>
                    <a:pt x="12679" y="3339"/>
                    <a:pt x="12656" y="3332"/>
                  </a:cubicBezTo>
                  <a:cubicBezTo>
                    <a:pt x="12663" y="3278"/>
                    <a:pt x="12679" y="3228"/>
                    <a:pt x="12713" y="3181"/>
                  </a:cubicBezTo>
                  <a:cubicBezTo>
                    <a:pt x="12642" y="3181"/>
                    <a:pt x="12585" y="3113"/>
                    <a:pt x="12585" y="3038"/>
                  </a:cubicBezTo>
                  <a:cubicBezTo>
                    <a:pt x="12609" y="3017"/>
                    <a:pt x="12636" y="2995"/>
                    <a:pt x="12656" y="2970"/>
                  </a:cubicBezTo>
                  <a:cubicBezTo>
                    <a:pt x="12700" y="2927"/>
                    <a:pt x="12743" y="2888"/>
                    <a:pt x="12784" y="2845"/>
                  </a:cubicBezTo>
                  <a:cubicBezTo>
                    <a:pt x="12804" y="2873"/>
                    <a:pt x="12814" y="2920"/>
                    <a:pt x="12814" y="2956"/>
                  </a:cubicBezTo>
                  <a:cubicBezTo>
                    <a:pt x="12841" y="2988"/>
                    <a:pt x="12875" y="2927"/>
                    <a:pt x="12875" y="2888"/>
                  </a:cubicBezTo>
                  <a:cubicBezTo>
                    <a:pt x="12885" y="2784"/>
                    <a:pt x="12885" y="2680"/>
                    <a:pt x="12932" y="2587"/>
                  </a:cubicBezTo>
                  <a:cubicBezTo>
                    <a:pt x="12875" y="2598"/>
                    <a:pt x="12827" y="2605"/>
                    <a:pt x="12770" y="2587"/>
                  </a:cubicBezTo>
                  <a:cubicBezTo>
                    <a:pt x="12720" y="2573"/>
                    <a:pt x="12673" y="2537"/>
                    <a:pt x="12663" y="2476"/>
                  </a:cubicBezTo>
                  <a:cubicBezTo>
                    <a:pt x="12602" y="2490"/>
                    <a:pt x="12508" y="2497"/>
                    <a:pt x="12481" y="2436"/>
                  </a:cubicBezTo>
                  <a:cubicBezTo>
                    <a:pt x="12474" y="2422"/>
                    <a:pt x="12474" y="2401"/>
                    <a:pt x="12461" y="2379"/>
                  </a:cubicBezTo>
                  <a:cubicBezTo>
                    <a:pt x="12437" y="2333"/>
                    <a:pt x="12383" y="2333"/>
                    <a:pt x="12339" y="2311"/>
                  </a:cubicBezTo>
                  <a:cubicBezTo>
                    <a:pt x="12255" y="2272"/>
                    <a:pt x="12198" y="2175"/>
                    <a:pt x="12198" y="2078"/>
                  </a:cubicBezTo>
                  <a:cubicBezTo>
                    <a:pt x="12191" y="1978"/>
                    <a:pt x="12218" y="1881"/>
                    <a:pt x="12249" y="1784"/>
                  </a:cubicBezTo>
                  <a:cubicBezTo>
                    <a:pt x="12198" y="1784"/>
                    <a:pt x="12165" y="1709"/>
                    <a:pt x="12191" y="1663"/>
                  </a:cubicBezTo>
                  <a:cubicBezTo>
                    <a:pt x="12178" y="1681"/>
                    <a:pt x="12148" y="1670"/>
                    <a:pt x="12134" y="1648"/>
                  </a:cubicBezTo>
                  <a:cubicBezTo>
                    <a:pt x="12121" y="1627"/>
                    <a:pt x="12121" y="1605"/>
                    <a:pt x="12121" y="1580"/>
                  </a:cubicBezTo>
                  <a:cubicBezTo>
                    <a:pt x="12121" y="1523"/>
                    <a:pt x="12114" y="1462"/>
                    <a:pt x="12114" y="1401"/>
                  </a:cubicBezTo>
                  <a:cubicBezTo>
                    <a:pt x="12064" y="1355"/>
                    <a:pt x="12037" y="1279"/>
                    <a:pt x="12064" y="1215"/>
                  </a:cubicBezTo>
                  <a:cubicBezTo>
                    <a:pt x="12077" y="1176"/>
                    <a:pt x="12084" y="1107"/>
                    <a:pt x="12050" y="1115"/>
                  </a:cubicBezTo>
                  <a:cubicBezTo>
                    <a:pt x="12141" y="1072"/>
                    <a:pt x="12057" y="896"/>
                    <a:pt x="12134" y="832"/>
                  </a:cubicBezTo>
                  <a:cubicBezTo>
                    <a:pt x="12148" y="814"/>
                    <a:pt x="12178" y="807"/>
                    <a:pt x="12185" y="785"/>
                  </a:cubicBezTo>
                  <a:cubicBezTo>
                    <a:pt x="12191" y="771"/>
                    <a:pt x="12185" y="756"/>
                    <a:pt x="12178" y="738"/>
                  </a:cubicBezTo>
                  <a:cubicBezTo>
                    <a:pt x="12165" y="670"/>
                    <a:pt x="12185" y="595"/>
                    <a:pt x="12235" y="552"/>
                  </a:cubicBezTo>
                  <a:cubicBezTo>
                    <a:pt x="12212" y="538"/>
                    <a:pt x="12191" y="513"/>
                    <a:pt x="12185" y="484"/>
                  </a:cubicBezTo>
                  <a:cubicBezTo>
                    <a:pt x="12165" y="409"/>
                    <a:pt x="12121" y="319"/>
                    <a:pt x="12057" y="280"/>
                  </a:cubicBezTo>
                  <a:cubicBezTo>
                    <a:pt x="12037" y="266"/>
                    <a:pt x="12023" y="258"/>
                    <a:pt x="12000" y="258"/>
                  </a:cubicBezTo>
                  <a:cubicBezTo>
                    <a:pt x="11959" y="258"/>
                    <a:pt x="11929" y="287"/>
                    <a:pt x="11895" y="305"/>
                  </a:cubicBezTo>
                  <a:cubicBezTo>
                    <a:pt x="11858" y="327"/>
                    <a:pt x="11811" y="327"/>
                    <a:pt x="11788" y="287"/>
                  </a:cubicBezTo>
                  <a:cubicBezTo>
                    <a:pt x="11724" y="380"/>
                    <a:pt x="11710" y="498"/>
                    <a:pt x="11697" y="606"/>
                  </a:cubicBezTo>
                  <a:cubicBezTo>
                    <a:pt x="11690" y="574"/>
                    <a:pt x="11640" y="574"/>
                    <a:pt x="11640" y="606"/>
                  </a:cubicBezTo>
                  <a:cubicBezTo>
                    <a:pt x="11613" y="595"/>
                    <a:pt x="11592" y="581"/>
                    <a:pt x="11562" y="574"/>
                  </a:cubicBezTo>
                  <a:cubicBezTo>
                    <a:pt x="11485" y="670"/>
                    <a:pt x="11394" y="764"/>
                    <a:pt x="11296" y="839"/>
                  </a:cubicBezTo>
                  <a:cubicBezTo>
                    <a:pt x="11310" y="853"/>
                    <a:pt x="11323" y="875"/>
                    <a:pt x="11337" y="889"/>
                  </a:cubicBezTo>
                  <a:cubicBezTo>
                    <a:pt x="11209" y="936"/>
                    <a:pt x="11084" y="738"/>
                    <a:pt x="10963" y="799"/>
                  </a:cubicBezTo>
                  <a:cubicBezTo>
                    <a:pt x="10983" y="832"/>
                    <a:pt x="11007" y="853"/>
                    <a:pt x="11027" y="882"/>
                  </a:cubicBezTo>
                  <a:cubicBezTo>
                    <a:pt x="11074" y="943"/>
                    <a:pt x="11125" y="1018"/>
                    <a:pt x="11118" y="1100"/>
                  </a:cubicBezTo>
                  <a:cubicBezTo>
                    <a:pt x="11084" y="1115"/>
                    <a:pt x="11054" y="1140"/>
                    <a:pt x="11020" y="1140"/>
                  </a:cubicBezTo>
                  <a:cubicBezTo>
                    <a:pt x="10983" y="1140"/>
                    <a:pt x="10943" y="1122"/>
                    <a:pt x="10926" y="1086"/>
                  </a:cubicBezTo>
                  <a:cubicBezTo>
                    <a:pt x="10913" y="1054"/>
                    <a:pt x="10919" y="1018"/>
                    <a:pt x="10913" y="989"/>
                  </a:cubicBezTo>
                  <a:cubicBezTo>
                    <a:pt x="10899" y="943"/>
                    <a:pt x="10842" y="918"/>
                    <a:pt x="10802" y="896"/>
                  </a:cubicBezTo>
                  <a:cubicBezTo>
                    <a:pt x="10758" y="871"/>
                    <a:pt x="10707" y="839"/>
                    <a:pt x="10714" y="785"/>
                  </a:cubicBezTo>
                  <a:cubicBezTo>
                    <a:pt x="10681" y="799"/>
                    <a:pt x="10637" y="792"/>
                    <a:pt x="10617" y="764"/>
                  </a:cubicBezTo>
                  <a:cubicBezTo>
                    <a:pt x="10596" y="799"/>
                    <a:pt x="10546" y="807"/>
                    <a:pt x="10506" y="814"/>
                  </a:cubicBezTo>
                  <a:cubicBezTo>
                    <a:pt x="10462" y="821"/>
                    <a:pt x="10418" y="882"/>
                    <a:pt x="10448" y="914"/>
                  </a:cubicBezTo>
                  <a:cubicBezTo>
                    <a:pt x="10405" y="921"/>
                    <a:pt x="10378" y="864"/>
                    <a:pt x="10371" y="821"/>
                  </a:cubicBezTo>
                  <a:cubicBezTo>
                    <a:pt x="10364" y="774"/>
                    <a:pt x="10384" y="731"/>
                    <a:pt x="10384" y="688"/>
                  </a:cubicBezTo>
                  <a:cubicBezTo>
                    <a:pt x="10384" y="642"/>
                    <a:pt x="10358" y="588"/>
                    <a:pt x="10314" y="574"/>
                  </a:cubicBezTo>
                  <a:cubicBezTo>
                    <a:pt x="10270" y="559"/>
                    <a:pt x="10216" y="581"/>
                    <a:pt x="10199" y="627"/>
                  </a:cubicBezTo>
                  <a:cubicBezTo>
                    <a:pt x="10172" y="627"/>
                    <a:pt x="10146" y="620"/>
                    <a:pt x="10115" y="620"/>
                  </a:cubicBezTo>
                  <a:cubicBezTo>
                    <a:pt x="10075" y="656"/>
                    <a:pt x="10031" y="710"/>
                    <a:pt x="10004" y="764"/>
                  </a:cubicBezTo>
                  <a:cubicBezTo>
                    <a:pt x="9910" y="785"/>
                    <a:pt x="9819" y="839"/>
                    <a:pt x="9762" y="914"/>
                  </a:cubicBezTo>
                  <a:cubicBezTo>
                    <a:pt x="9742" y="936"/>
                    <a:pt x="9742" y="982"/>
                    <a:pt x="9765" y="982"/>
                  </a:cubicBezTo>
                  <a:cubicBezTo>
                    <a:pt x="9668" y="996"/>
                    <a:pt x="9587" y="1086"/>
                    <a:pt x="9567" y="1190"/>
                  </a:cubicBezTo>
                  <a:cubicBezTo>
                    <a:pt x="9530" y="1204"/>
                    <a:pt x="9503" y="1251"/>
                    <a:pt x="9516" y="1287"/>
                  </a:cubicBezTo>
                  <a:cubicBezTo>
                    <a:pt x="9530" y="1287"/>
                    <a:pt x="9550" y="1297"/>
                    <a:pt x="9557" y="1312"/>
                  </a:cubicBezTo>
                  <a:cubicBezTo>
                    <a:pt x="9496" y="1394"/>
                    <a:pt x="9446" y="1491"/>
                    <a:pt x="9425" y="1595"/>
                  </a:cubicBezTo>
                  <a:cubicBezTo>
                    <a:pt x="9466" y="1613"/>
                    <a:pt x="9446" y="1681"/>
                    <a:pt x="9415" y="1716"/>
                  </a:cubicBezTo>
                  <a:cubicBezTo>
                    <a:pt x="9473" y="1724"/>
                    <a:pt x="9523" y="1770"/>
                    <a:pt x="9530" y="1831"/>
                  </a:cubicBezTo>
                  <a:cubicBezTo>
                    <a:pt x="9671" y="1881"/>
                    <a:pt x="9839" y="1874"/>
                    <a:pt x="9974" y="1806"/>
                  </a:cubicBezTo>
                  <a:cubicBezTo>
                    <a:pt x="10004" y="1792"/>
                    <a:pt x="10031" y="1777"/>
                    <a:pt x="10058" y="1770"/>
                  </a:cubicBezTo>
                  <a:cubicBezTo>
                    <a:pt x="10088" y="1770"/>
                    <a:pt x="10122" y="1777"/>
                    <a:pt x="10135" y="1806"/>
                  </a:cubicBezTo>
                  <a:cubicBezTo>
                    <a:pt x="10152" y="1860"/>
                    <a:pt x="10088" y="1903"/>
                    <a:pt x="10038" y="1896"/>
                  </a:cubicBezTo>
                  <a:cubicBezTo>
                    <a:pt x="9987" y="1885"/>
                    <a:pt x="9934" y="1874"/>
                    <a:pt x="9883" y="1896"/>
                  </a:cubicBezTo>
                  <a:cubicBezTo>
                    <a:pt x="9863" y="1906"/>
                    <a:pt x="9846" y="1928"/>
                    <a:pt x="9826" y="1935"/>
                  </a:cubicBezTo>
                  <a:cubicBezTo>
                    <a:pt x="9806" y="1942"/>
                    <a:pt x="9775" y="1935"/>
                    <a:pt x="9769" y="1913"/>
                  </a:cubicBezTo>
                  <a:cubicBezTo>
                    <a:pt x="9708" y="1971"/>
                    <a:pt x="9637" y="2024"/>
                    <a:pt x="9573" y="2085"/>
                  </a:cubicBezTo>
                  <a:cubicBezTo>
                    <a:pt x="9557" y="2093"/>
                    <a:pt x="9543" y="2103"/>
                    <a:pt x="9543" y="2121"/>
                  </a:cubicBezTo>
                  <a:cubicBezTo>
                    <a:pt x="9543" y="2136"/>
                    <a:pt x="9543" y="2153"/>
                    <a:pt x="9550" y="2161"/>
                  </a:cubicBezTo>
                  <a:cubicBezTo>
                    <a:pt x="9580" y="2243"/>
                    <a:pt x="9664" y="2297"/>
                    <a:pt x="9742" y="2325"/>
                  </a:cubicBezTo>
                  <a:cubicBezTo>
                    <a:pt x="9826" y="2354"/>
                    <a:pt x="9917" y="2379"/>
                    <a:pt x="10011" y="2379"/>
                  </a:cubicBezTo>
                  <a:cubicBezTo>
                    <a:pt x="10031" y="2379"/>
                    <a:pt x="10058" y="2379"/>
                    <a:pt x="10082" y="2372"/>
                  </a:cubicBezTo>
                  <a:cubicBezTo>
                    <a:pt x="10102" y="2361"/>
                    <a:pt x="10122" y="2347"/>
                    <a:pt x="10146" y="2340"/>
                  </a:cubicBezTo>
                  <a:cubicBezTo>
                    <a:pt x="10166" y="2333"/>
                    <a:pt x="10193" y="2340"/>
                    <a:pt x="10216" y="2340"/>
                  </a:cubicBezTo>
                  <a:cubicBezTo>
                    <a:pt x="10270" y="2347"/>
                    <a:pt x="10334" y="2354"/>
                    <a:pt x="10391" y="2372"/>
                  </a:cubicBezTo>
                  <a:cubicBezTo>
                    <a:pt x="10425" y="2379"/>
                    <a:pt x="10462" y="2386"/>
                    <a:pt x="10482" y="2415"/>
                  </a:cubicBezTo>
                  <a:cubicBezTo>
                    <a:pt x="10506" y="2447"/>
                    <a:pt x="10489" y="2497"/>
                    <a:pt x="10455" y="2497"/>
                  </a:cubicBezTo>
                  <a:cubicBezTo>
                    <a:pt x="10405" y="2490"/>
                    <a:pt x="10358" y="2490"/>
                    <a:pt x="10307" y="2483"/>
                  </a:cubicBezTo>
                  <a:cubicBezTo>
                    <a:pt x="10300" y="2504"/>
                    <a:pt x="10270" y="2522"/>
                    <a:pt x="10250" y="2512"/>
                  </a:cubicBezTo>
                  <a:cubicBezTo>
                    <a:pt x="10236" y="2565"/>
                    <a:pt x="10152" y="2580"/>
                    <a:pt x="10122" y="2537"/>
                  </a:cubicBezTo>
                  <a:cubicBezTo>
                    <a:pt x="10095" y="2573"/>
                    <a:pt x="10045" y="2587"/>
                    <a:pt x="10004" y="2573"/>
                  </a:cubicBezTo>
                  <a:cubicBezTo>
                    <a:pt x="9981" y="2565"/>
                    <a:pt x="9960" y="2551"/>
                    <a:pt x="9940" y="2551"/>
                  </a:cubicBezTo>
                  <a:cubicBezTo>
                    <a:pt x="9910" y="2551"/>
                    <a:pt x="9883" y="2573"/>
                    <a:pt x="9863" y="2587"/>
                  </a:cubicBezTo>
                  <a:cubicBezTo>
                    <a:pt x="9826" y="2619"/>
                    <a:pt x="9782" y="2655"/>
                    <a:pt x="9762" y="2701"/>
                  </a:cubicBezTo>
                  <a:cubicBezTo>
                    <a:pt x="9738" y="2744"/>
                    <a:pt x="9728" y="2798"/>
                    <a:pt x="9755" y="2845"/>
                  </a:cubicBezTo>
                  <a:cubicBezTo>
                    <a:pt x="9785" y="2906"/>
                    <a:pt x="9876" y="2949"/>
                    <a:pt x="9846" y="3010"/>
                  </a:cubicBezTo>
                  <a:cubicBezTo>
                    <a:pt x="9870" y="2995"/>
                    <a:pt x="9896" y="3010"/>
                    <a:pt x="9910" y="3031"/>
                  </a:cubicBezTo>
                  <a:cubicBezTo>
                    <a:pt x="9927" y="3053"/>
                    <a:pt x="9927" y="3085"/>
                    <a:pt x="9947" y="3099"/>
                  </a:cubicBezTo>
                  <a:cubicBezTo>
                    <a:pt x="9960" y="3121"/>
                    <a:pt x="10004" y="3121"/>
                    <a:pt x="10011" y="3092"/>
                  </a:cubicBezTo>
                  <a:cubicBezTo>
                    <a:pt x="10045" y="3128"/>
                    <a:pt x="10102" y="3146"/>
                    <a:pt x="10152" y="3153"/>
                  </a:cubicBezTo>
                  <a:cubicBezTo>
                    <a:pt x="10236" y="3167"/>
                    <a:pt x="10314" y="3174"/>
                    <a:pt x="10398" y="3189"/>
                  </a:cubicBezTo>
                  <a:cubicBezTo>
                    <a:pt x="10425" y="3189"/>
                    <a:pt x="10448" y="3196"/>
                    <a:pt x="10475" y="3214"/>
                  </a:cubicBezTo>
                  <a:cubicBezTo>
                    <a:pt x="10539" y="3242"/>
                    <a:pt x="10553" y="3346"/>
                    <a:pt x="10512" y="3400"/>
                  </a:cubicBezTo>
                  <a:cubicBezTo>
                    <a:pt x="10539" y="3468"/>
                    <a:pt x="10590" y="3522"/>
                    <a:pt x="10654" y="3550"/>
                  </a:cubicBezTo>
                  <a:cubicBezTo>
                    <a:pt x="10707" y="3579"/>
                    <a:pt x="10795" y="3558"/>
                    <a:pt x="10856" y="3558"/>
                  </a:cubicBezTo>
                  <a:lnTo>
                    <a:pt x="10893" y="3558"/>
                  </a:lnTo>
                  <a:cubicBezTo>
                    <a:pt x="10913" y="3558"/>
                    <a:pt x="10943" y="3565"/>
                    <a:pt x="10963" y="3565"/>
                  </a:cubicBezTo>
                  <a:cubicBezTo>
                    <a:pt x="11054" y="3572"/>
                    <a:pt x="11155" y="3558"/>
                    <a:pt x="11216" y="3482"/>
                  </a:cubicBezTo>
                  <a:cubicBezTo>
                    <a:pt x="11232" y="3468"/>
                    <a:pt x="11253" y="3436"/>
                    <a:pt x="11273" y="3447"/>
                  </a:cubicBezTo>
                  <a:cubicBezTo>
                    <a:pt x="11286" y="3454"/>
                    <a:pt x="11303" y="3468"/>
                    <a:pt x="11317" y="3461"/>
                  </a:cubicBezTo>
                  <a:cubicBezTo>
                    <a:pt x="11337" y="3454"/>
                    <a:pt x="11337" y="3429"/>
                    <a:pt x="11357" y="3421"/>
                  </a:cubicBezTo>
                  <a:cubicBezTo>
                    <a:pt x="11374" y="3421"/>
                    <a:pt x="11380" y="3429"/>
                    <a:pt x="11394" y="3436"/>
                  </a:cubicBezTo>
                  <a:cubicBezTo>
                    <a:pt x="11421" y="3447"/>
                    <a:pt x="11434" y="3400"/>
                    <a:pt x="11451" y="3378"/>
                  </a:cubicBezTo>
                  <a:cubicBezTo>
                    <a:pt x="11492" y="3310"/>
                    <a:pt x="11599" y="3346"/>
                    <a:pt x="11670" y="3325"/>
                  </a:cubicBezTo>
                  <a:cubicBezTo>
                    <a:pt x="11710" y="3310"/>
                    <a:pt x="11741" y="3271"/>
                    <a:pt x="11747" y="3228"/>
                  </a:cubicBezTo>
                  <a:cubicBezTo>
                    <a:pt x="11747" y="3214"/>
                    <a:pt x="11747" y="3196"/>
                    <a:pt x="11754" y="3181"/>
                  </a:cubicBezTo>
                  <a:cubicBezTo>
                    <a:pt x="11761" y="3174"/>
                    <a:pt x="11767" y="3160"/>
                    <a:pt x="11774" y="3153"/>
                  </a:cubicBezTo>
                  <a:cubicBezTo>
                    <a:pt x="11804" y="3121"/>
                    <a:pt x="11818" y="3078"/>
                    <a:pt x="11811" y="3031"/>
                  </a:cubicBezTo>
                  <a:cubicBezTo>
                    <a:pt x="11845" y="3070"/>
                    <a:pt x="11875" y="3121"/>
                    <a:pt x="11882" y="3174"/>
                  </a:cubicBezTo>
                  <a:cubicBezTo>
                    <a:pt x="11882" y="3189"/>
                    <a:pt x="11882" y="3214"/>
                    <a:pt x="11895" y="3228"/>
                  </a:cubicBezTo>
                  <a:cubicBezTo>
                    <a:pt x="11902" y="3242"/>
                    <a:pt x="11916" y="3250"/>
                    <a:pt x="11929" y="3257"/>
                  </a:cubicBezTo>
                  <a:cubicBezTo>
                    <a:pt x="11959" y="3278"/>
                    <a:pt x="11966" y="3318"/>
                    <a:pt x="11959" y="3353"/>
                  </a:cubicBezTo>
                  <a:cubicBezTo>
                    <a:pt x="11909" y="3339"/>
                    <a:pt x="11852" y="3386"/>
                    <a:pt x="11811" y="3414"/>
                  </a:cubicBezTo>
                  <a:cubicBezTo>
                    <a:pt x="11767" y="3454"/>
                    <a:pt x="11704" y="3482"/>
                    <a:pt x="11663" y="3447"/>
                  </a:cubicBezTo>
                  <a:cubicBezTo>
                    <a:pt x="11633" y="3522"/>
                    <a:pt x="11492" y="3490"/>
                    <a:pt x="11478" y="3565"/>
                  </a:cubicBezTo>
                  <a:cubicBezTo>
                    <a:pt x="11414" y="3565"/>
                    <a:pt x="11374" y="3654"/>
                    <a:pt x="11401" y="3715"/>
                  </a:cubicBezTo>
                  <a:cubicBezTo>
                    <a:pt x="11444" y="3715"/>
                    <a:pt x="11485" y="3715"/>
                    <a:pt x="11529" y="3722"/>
                  </a:cubicBezTo>
                  <a:cubicBezTo>
                    <a:pt x="11529" y="3744"/>
                    <a:pt x="11545" y="3769"/>
                    <a:pt x="11576" y="3769"/>
                  </a:cubicBezTo>
                  <a:cubicBezTo>
                    <a:pt x="11603" y="3769"/>
                    <a:pt x="11619" y="3755"/>
                    <a:pt x="11640" y="3737"/>
                  </a:cubicBezTo>
                  <a:cubicBezTo>
                    <a:pt x="11734" y="3679"/>
                    <a:pt x="11818" y="3611"/>
                    <a:pt x="11909" y="3550"/>
                  </a:cubicBezTo>
                  <a:cubicBezTo>
                    <a:pt x="11916" y="3543"/>
                    <a:pt x="11929" y="3536"/>
                    <a:pt x="11936" y="3543"/>
                  </a:cubicBezTo>
                  <a:cubicBezTo>
                    <a:pt x="11959" y="3550"/>
                    <a:pt x="11966" y="3586"/>
                    <a:pt x="11979" y="3579"/>
                  </a:cubicBezTo>
                  <a:cubicBezTo>
                    <a:pt x="11946" y="3647"/>
                    <a:pt x="11902" y="3701"/>
                    <a:pt x="11845" y="3744"/>
                  </a:cubicBezTo>
                  <a:cubicBezTo>
                    <a:pt x="11794" y="3783"/>
                    <a:pt x="11734" y="3805"/>
                    <a:pt x="11677" y="3830"/>
                  </a:cubicBezTo>
                  <a:cubicBezTo>
                    <a:pt x="11640" y="3844"/>
                    <a:pt x="11599" y="3858"/>
                    <a:pt x="11562" y="3873"/>
                  </a:cubicBezTo>
                  <a:cubicBezTo>
                    <a:pt x="11555" y="3880"/>
                    <a:pt x="11542" y="3880"/>
                    <a:pt x="11535" y="3887"/>
                  </a:cubicBezTo>
                  <a:cubicBezTo>
                    <a:pt x="11522" y="3912"/>
                    <a:pt x="11529" y="3941"/>
                    <a:pt x="11542" y="3955"/>
                  </a:cubicBezTo>
                  <a:cubicBezTo>
                    <a:pt x="11555" y="3977"/>
                    <a:pt x="11576" y="3995"/>
                    <a:pt x="11586" y="4016"/>
                  </a:cubicBezTo>
                  <a:cubicBezTo>
                    <a:pt x="11592" y="4038"/>
                    <a:pt x="11592" y="4063"/>
                    <a:pt x="11586" y="4077"/>
                  </a:cubicBezTo>
                  <a:cubicBezTo>
                    <a:pt x="11586" y="4195"/>
                    <a:pt x="11663" y="4331"/>
                    <a:pt x="11599" y="4435"/>
                  </a:cubicBezTo>
                  <a:cubicBezTo>
                    <a:pt x="11542" y="4407"/>
                    <a:pt x="11535" y="4331"/>
                    <a:pt x="11529" y="4270"/>
                  </a:cubicBezTo>
                  <a:cubicBezTo>
                    <a:pt x="11522" y="4202"/>
                    <a:pt x="11515" y="4127"/>
                    <a:pt x="11505" y="4063"/>
                  </a:cubicBezTo>
                  <a:cubicBezTo>
                    <a:pt x="11451" y="4052"/>
                    <a:pt x="11394" y="4070"/>
                    <a:pt x="11350" y="4106"/>
                  </a:cubicBezTo>
                  <a:cubicBezTo>
                    <a:pt x="11343" y="4052"/>
                    <a:pt x="11303" y="4016"/>
                    <a:pt x="11259" y="4009"/>
                  </a:cubicBezTo>
                  <a:cubicBezTo>
                    <a:pt x="11253" y="4023"/>
                    <a:pt x="11239" y="4030"/>
                    <a:pt x="11232" y="4045"/>
                  </a:cubicBezTo>
                  <a:cubicBezTo>
                    <a:pt x="11195" y="4023"/>
                    <a:pt x="11202" y="3962"/>
                    <a:pt x="11189" y="3927"/>
                  </a:cubicBezTo>
                  <a:cubicBezTo>
                    <a:pt x="11168" y="3880"/>
                    <a:pt x="11111" y="3873"/>
                    <a:pt x="11061" y="3873"/>
                  </a:cubicBezTo>
                  <a:cubicBezTo>
                    <a:pt x="11034" y="3905"/>
                    <a:pt x="11007" y="3934"/>
                    <a:pt x="10963" y="3948"/>
                  </a:cubicBezTo>
                  <a:cubicBezTo>
                    <a:pt x="10879" y="3987"/>
                    <a:pt x="10778" y="3977"/>
                    <a:pt x="10687" y="3987"/>
                  </a:cubicBezTo>
                  <a:cubicBezTo>
                    <a:pt x="10623" y="3995"/>
                    <a:pt x="10559" y="4016"/>
                    <a:pt x="10495" y="3995"/>
                  </a:cubicBezTo>
                  <a:cubicBezTo>
                    <a:pt x="10469" y="3987"/>
                    <a:pt x="10442" y="3962"/>
                    <a:pt x="10411" y="3955"/>
                  </a:cubicBezTo>
                  <a:cubicBezTo>
                    <a:pt x="10384" y="3948"/>
                    <a:pt x="10347" y="3948"/>
                    <a:pt x="10327" y="3970"/>
                  </a:cubicBezTo>
                  <a:cubicBezTo>
                    <a:pt x="10320" y="3977"/>
                    <a:pt x="10314" y="3995"/>
                    <a:pt x="10300" y="3995"/>
                  </a:cubicBezTo>
                  <a:cubicBezTo>
                    <a:pt x="10294" y="3995"/>
                    <a:pt x="10287" y="3995"/>
                    <a:pt x="10277" y="3987"/>
                  </a:cubicBezTo>
                  <a:lnTo>
                    <a:pt x="10172" y="3941"/>
                  </a:lnTo>
                  <a:cubicBezTo>
                    <a:pt x="10159" y="3934"/>
                    <a:pt x="10135" y="3927"/>
                    <a:pt x="10122" y="3905"/>
                  </a:cubicBezTo>
                  <a:cubicBezTo>
                    <a:pt x="10102" y="3866"/>
                    <a:pt x="10129" y="3830"/>
                    <a:pt x="10152" y="3798"/>
                  </a:cubicBezTo>
                  <a:cubicBezTo>
                    <a:pt x="10159" y="3790"/>
                    <a:pt x="10166" y="3776"/>
                    <a:pt x="10179" y="3769"/>
                  </a:cubicBezTo>
                  <a:cubicBezTo>
                    <a:pt x="10186" y="3762"/>
                    <a:pt x="10193" y="3744"/>
                    <a:pt x="10206" y="3737"/>
                  </a:cubicBezTo>
                  <a:cubicBezTo>
                    <a:pt x="10236" y="3715"/>
                    <a:pt x="10263" y="3715"/>
                    <a:pt x="10300" y="3730"/>
                  </a:cubicBezTo>
                  <a:cubicBezTo>
                    <a:pt x="10371" y="3694"/>
                    <a:pt x="10398" y="3572"/>
                    <a:pt x="10347" y="3504"/>
                  </a:cubicBezTo>
                  <a:cubicBezTo>
                    <a:pt x="10364" y="3490"/>
                    <a:pt x="10384" y="3475"/>
                    <a:pt x="10405" y="3468"/>
                  </a:cubicBezTo>
                  <a:cubicBezTo>
                    <a:pt x="10384" y="3468"/>
                    <a:pt x="10347" y="3454"/>
                    <a:pt x="10320" y="3454"/>
                  </a:cubicBezTo>
                  <a:cubicBezTo>
                    <a:pt x="10307" y="3454"/>
                    <a:pt x="10287" y="3454"/>
                    <a:pt x="10270" y="3447"/>
                  </a:cubicBezTo>
                  <a:cubicBezTo>
                    <a:pt x="10250" y="3436"/>
                    <a:pt x="10243" y="3414"/>
                    <a:pt x="10230" y="3400"/>
                  </a:cubicBezTo>
                  <a:cubicBezTo>
                    <a:pt x="10223" y="3386"/>
                    <a:pt x="10216" y="3378"/>
                    <a:pt x="10206" y="3361"/>
                  </a:cubicBezTo>
                  <a:cubicBezTo>
                    <a:pt x="10199" y="3353"/>
                    <a:pt x="10199" y="3346"/>
                    <a:pt x="10193" y="3346"/>
                  </a:cubicBezTo>
                  <a:cubicBezTo>
                    <a:pt x="10186" y="3346"/>
                    <a:pt x="10186" y="3353"/>
                    <a:pt x="10179" y="3353"/>
                  </a:cubicBezTo>
                  <a:cubicBezTo>
                    <a:pt x="10172" y="3361"/>
                    <a:pt x="10159" y="3353"/>
                    <a:pt x="10152" y="3353"/>
                  </a:cubicBezTo>
                  <a:cubicBezTo>
                    <a:pt x="10102" y="3339"/>
                    <a:pt x="10051" y="3318"/>
                    <a:pt x="10011" y="3296"/>
                  </a:cubicBezTo>
                  <a:cubicBezTo>
                    <a:pt x="10004" y="3285"/>
                    <a:pt x="9987" y="3275"/>
                    <a:pt x="9974" y="3285"/>
                  </a:cubicBezTo>
                  <a:cubicBezTo>
                    <a:pt x="9960" y="3293"/>
                    <a:pt x="9954" y="3303"/>
                    <a:pt x="9960" y="3318"/>
                  </a:cubicBezTo>
                  <a:cubicBezTo>
                    <a:pt x="9940" y="3318"/>
                    <a:pt x="9917" y="3339"/>
                    <a:pt x="9903" y="3361"/>
                  </a:cubicBezTo>
                  <a:cubicBezTo>
                    <a:pt x="9883" y="3339"/>
                    <a:pt x="9839" y="3361"/>
                    <a:pt x="9812" y="3353"/>
                  </a:cubicBezTo>
                  <a:cubicBezTo>
                    <a:pt x="9792" y="3353"/>
                    <a:pt x="9775" y="3339"/>
                    <a:pt x="9762" y="3325"/>
                  </a:cubicBezTo>
                  <a:cubicBezTo>
                    <a:pt x="9748" y="3318"/>
                    <a:pt x="9722" y="3310"/>
                    <a:pt x="9708" y="3325"/>
                  </a:cubicBezTo>
                  <a:cubicBezTo>
                    <a:pt x="9698" y="3303"/>
                    <a:pt x="9698" y="3285"/>
                    <a:pt x="9691" y="3264"/>
                  </a:cubicBezTo>
                  <a:cubicBezTo>
                    <a:pt x="9671" y="3278"/>
                    <a:pt x="9641" y="3278"/>
                    <a:pt x="9621" y="3271"/>
                  </a:cubicBezTo>
                  <a:cubicBezTo>
                    <a:pt x="9597" y="3264"/>
                    <a:pt x="9580" y="3242"/>
                    <a:pt x="9557" y="3228"/>
                  </a:cubicBezTo>
                  <a:cubicBezTo>
                    <a:pt x="9550" y="3221"/>
                    <a:pt x="9536" y="3214"/>
                    <a:pt x="9536" y="3196"/>
                  </a:cubicBezTo>
                  <a:cubicBezTo>
                    <a:pt x="9536" y="3189"/>
                    <a:pt x="9536" y="3181"/>
                    <a:pt x="9530" y="3174"/>
                  </a:cubicBezTo>
                  <a:cubicBezTo>
                    <a:pt x="9523" y="3167"/>
                    <a:pt x="9523" y="3167"/>
                    <a:pt x="9516" y="3167"/>
                  </a:cubicBezTo>
                  <a:cubicBezTo>
                    <a:pt x="9496" y="3160"/>
                    <a:pt x="9473" y="3153"/>
                    <a:pt x="9446" y="3146"/>
                  </a:cubicBezTo>
                  <a:cubicBezTo>
                    <a:pt x="9439" y="3146"/>
                    <a:pt x="9432" y="3138"/>
                    <a:pt x="9425" y="3138"/>
                  </a:cubicBezTo>
                  <a:cubicBezTo>
                    <a:pt x="9415" y="3138"/>
                    <a:pt x="9409" y="3138"/>
                    <a:pt x="9402" y="3146"/>
                  </a:cubicBezTo>
                  <a:cubicBezTo>
                    <a:pt x="9375" y="3153"/>
                    <a:pt x="9338" y="3153"/>
                    <a:pt x="9311" y="3138"/>
                  </a:cubicBezTo>
                  <a:cubicBezTo>
                    <a:pt x="9298" y="3121"/>
                    <a:pt x="9284" y="3106"/>
                    <a:pt x="9277" y="3085"/>
                  </a:cubicBezTo>
                  <a:cubicBezTo>
                    <a:pt x="9247" y="3078"/>
                    <a:pt x="9220" y="3063"/>
                    <a:pt x="9197" y="3053"/>
                  </a:cubicBezTo>
                  <a:cubicBezTo>
                    <a:pt x="9183" y="3038"/>
                    <a:pt x="9176" y="3024"/>
                    <a:pt x="9176" y="3002"/>
                  </a:cubicBezTo>
                  <a:cubicBezTo>
                    <a:pt x="9163" y="3010"/>
                    <a:pt x="9143" y="3002"/>
                    <a:pt x="9126" y="2977"/>
                  </a:cubicBezTo>
                  <a:cubicBezTo>
                    <a:pt x="9112" y="2963"/>
                    <a:pt x="9112" y="2941"/>
                    <a:pt x="9099" y="2927"/>
                  </a:cubicBezTo>
                  <a:cubicBezTo>
                    <a:pt x="9086" y="2913"/>
                    <a:pt x="9065" y="2906"/>
                    <a:pt x="9042" y="2895"/>
                  </a:cubicBezTo>
                  <a:cubicBezTo>
                    <a:pt x="8978" y="2859"/>
                    <a:pt x="8924" y="2784"/>
                    <a:pt x="8853" y="2791"/>
                  </a:cubicBezTo>
                  <a:cubicBezTo>
                    <a:pt x="8816" y="2791"/>
                    <a:pt x="8789" y="2813"/>
                    <a:pt x="8759" y="2798"/>
                  </a:cubicBezTo>
                  <a:cubicBezTo>
                    <a:pt x="8752" y="2791"/>
                    <a:pt x="8739" y="2784"/>
                    <a:pt x="8732" y="2784"/>
                  </a:cubicBezTo>
                  <a:cubicBezTo>
                    <a:pt x="8705" y="2784"/>
                    <a:pt x="8699" y="2813"/>
                    <a:pt x="8688" y="2845"/>
                  </a:cubicBezTo>
                  <a:cubicBezTo>
                    <a:pt x="8682" y="2873"/>
                    <a:pt x="8662" y="2906"/>
                    <a:pt x="8641" y="2920"/>
                  </a:cubicBezTo>
                  <a:cubicBezTo>
                    <a:pt x="8662" y="2920"/>
                    <a:pt x="8668" y="2949"/>
                    <a:pt x="8662" y="2963"/>
                  </a:cubicBezTo>
                  <a:cubicBezTo>
                    <a:pt x="8655" y="2977"/>
                    <a:pt x="8628" y="2988"/>
                    <a:pt x="8611" y="2995"/>
                  </a:cubicBezTo>
                  <a:cubicBezTo>
                    <a:pt x="8591" y="2988"/>
                    <a:pt x="8571" y="3017"/>
                    <a:pt x="8564" y="3031"/>
                  </a:cubicBezTo>
                  <a:cubicBezTo>
                    <a:pt x="8557" y="3045"/>
                    <a:pt x="8547" y="3078"/>
                    <a:pt x="8534" y="3092"/>
                  </a:cubicBezTo>
                  <a:cubicBezTo>
                    <a:pt x="8520" y="3106"/>
                    <a:pt x="8487" y="3099"/>
                    <a:pt x="8493" y="3078"/>
                  </a:cubicBezTo>
                  <a:cubicBezTo>
                    <a:pt x="8476" y="3085"/>
                    <a:pt x="8463" y="3085"/>
                    <a:pt x="8450" y="3092"/>
                  </a:cubicBezTo>
                  <a:cubicBezTo>
                    <a:pt x="8399" y="3045"/>
                    <a:pt x="8463" y="2956"/>
                    <a:pt x="8429" y="2906"/>
                  </a:cubicBezTo>
                  <a:cubicBezTo>
                    <a:pt x="8423" y="2888"/>
                    <a:pt x="8399" y="2881"/>
                    <a:pt x="8399" y="2859"/>
                  </a:cubicBezTo>
                  <a:cubicBezTo>
                    <a:pt x="8399" y="2852"/>
                    <a:pt x="8409" y="2845"/>
                    <a:pt x="8416" y="2830"/>
                  </a:cubicBezTo>
                  <a:cubicBezTo>
                    <a:pt x="8443" y="2784"/>
                    <a:pt x="8423" y="2723"/>
                    <a:pt x="8399" y="2669"/>
                  </a:cubicBezTo>
                  <a:cubicBezTo>
                    <a:pt x="8392" y="2655"/>
                    <a:pt x="8386" y="2633"/>
                    <a:pt x="8365" y="2626"/>
                  </a:cubicBezTo>
                  <a:cubicBezTo>
                    <a:pt x="8352" y="2619"/>
                    <a:pt x="8338" y="2626"/>
                    <a:pt x="8322" y="2626"/>
                  </a:cubicBezTo>
                  <a:cubicBezTo>
                    <a:pt x="8288" y="2633"/>
                    <a:pt x="8244" y="2641"/>
                    <a:pt x="8231" y="2680"/>
                  </a:cubicBezTo>
                  <a:cubicBezTo>
                    <a:pt x="8204" y="2737"/>
                    <a:pt x="8288" y="2820"/>
                    <a:pt x="8244" y="2881"/>
                  </a:cubicBezTo>
                  <a:cubicBezTo>
                    <a:pt x="8231" y="2906"/>
                    <a:pt x="8197" y="2913"/>
                    <a:pt x="8197" y="2941"/>
                  </a:cubicBezTo>
                  <a:cubicBezTo>
                    <a:pt x="8197" y="2970"/>
                    <a:pt x="8224" y="2988"/>
                    <a:pt x="8251" y="2995"/>
                  </a:cubicBezTo>
                  <a:cubicBezTo>
                    <a:pt x="8238" y="3031"/>
                    <a:pt x="8231" y="3070"/>
                    <a:pt x="8238" y="3106"/>
                  </a:cubicBezTo>
                  <a:cubicBezTo>
                    <a:pt x="8187" y="3099"/>
                    <a:pt x="8147" y="3092"/>
                    <a:pt x="8103" y="3070"/>
                  </a:cubicBezTo>
                  <a:cubicBezTo>
                    <a:pt x="8063" y="3045"/>
                    <a:pt x="8032" y="2995"/>
                    <a:pt x="8039" y="2941"/>
                  </a:cubicBezTo>
                  <a:cubicBezTo>
                    <a:pt x="8005" y="2934"/>
                    <a:pt x="7992" y="2888"/>
                    <a:pt x="8005" y="2859"/>
                  </a:cubicBezTo>
                  <a:cubicBezTo>
                    <a:pt x="7955" y="2845"/>
                    <a:pt x="7978" y="2762"/>
                    <a:pt x="7948" y="2716"/>
                  </a:cubicBezTo>
                  <a:cubicBezTo>
                    <a:pt x="7941" y="2701"/>
                    <a:pt x="7928" y="2694"/>
                    <a:pt x="7915" y="2687"/>
                  </a:cubicBezTo>
                  <a:cubicBezTo>
                    <a:pt x="7898" y="2669"/>
                    <a:pt x="7891" y="2655"/>
                    <a:pt x="7884" y="2641"/>
                  </a:cubicBezTo>
                  <a:cubicBezTo>
                    <a:pt x="7857" y="2580"/>
                    <a:pt x="7820" y="2530"/>
                    <a:pt x="7793" y="2469"/>
                  </a:cubicBezTo>
                  <a:cubicBezTo>
                    <a:pt x="7787" y="2454"/>
                    <a:pt x="7760" y="2429"/>
                    <a:pt x="7750" y="2454"/>
                  </a:cubicBezTo>
                  <a:cubicBezTo>
                    <a:pt x="7750" y="2415"/>
                    <a:pt x="7723" y="2386"/>
                    <a:pt x="7696" y="2386"/>
                  </a:cubicBezTo>
                  <a:cubicBezTo>
                    <a:pt x="7689" y="2461"/>
                    <a:pt x="7703" y="2544"/>
                    <a:pt x="7723" y="2619"/>
                  </a:cubicBezTo>
                  <a:cubicBezTo>
                    <a:pt x="7696" y="2626"/>
                    <a:pt x="7679" y="2662"/>
                    <a:pt x="7679" y="2694"/>
                  </a:cubicBezTo>
                  <a:cubicBezTo>
                    <a:pt x="7679" y="2723"/>
                    <a:pt x="7689" y="2755"/>
                    <a:pt x="7703" y="2784"/>
                  </a:cubicBezTo>
                  <a:lnTo>
                    <a:pt x="7602" y="2784"/>
                  </a:lnTo>
                  <a:cubicBezTo>
                    <a:pt x="7595" y="2784"/>
                    <a:pt x="7581" y="2784"/>
                    <a:pt x="7575" y="2791"/>
                  </a:cubicBezTo>
                  <a:cubicBezTo>
                    <a:pt x="7568" y="2798"/>
                    <a:pt x="7568" y="2813"/>
                    <a:pt x="7561" y="2820"/>
                  </a:cubicBezTo>
                  <a:cubicBezTo>
                    <a:pt x="7554" y="2845"/>
                    <a:pt x="7531" y="2852"/>
                    <a:pt x="7517" y="2859"/>
                  </a:cubicBezTo>
                  <a:cubicBezTo>
                    <a:pt x="7453" y="2881"/>
                    <a:pt x="7390" y="2906"/>
                    <a:pt x="7329" y="2913"/>
                  </a:cubicBezTo>
                  <a:cubicBezTo>
                    <a:pt x="7319" y="2888"/>
                    <a:pt x="7329" y="2866"/>
                    <a:pt x="7329" y="2845"/>
                  </a:cubicBezTo>
                  <a:cubicBezTo>
                    <a:pt x="7369" y="2838"/>
                    <a:pt x="7413" y="2805"/>
                    <a:pt x="7433" y="2770"/>
                  </a:cubicBezTo>
                  <a:cubicBezTo>
                    <a:pt x="7440" y="2762"/>
                    <a:pt x="7440" y="2755"/>
                    <a:pt x="7440" y="2744"/>
                  </a:cubicBezTo>
                  <a:cubicBezTo>
                    <a:pt x="7440" y="2730"/>
                    <a:pt x="7427" y="2716"/>
                    <a:pt x="7420" y="2701"/>
                  </a:cubicBezTo>
                  <a:cubicBezTo>
                    <a:pt x="7400" y="2669"/>
                    <a:pt x="7400" y="2633"/>
                    <a:pt x="7413" y="2605"/>
                  </a:cubicBezTo>
                  <a:cubicBezTo>
                    <a:pt x="7363" y="2573"/>
                    <a:pt x="7292" y="2641"/>
                    <a:pt x="7305" y="2701"/>
                  </a:cubicBezTo>
                  <a:cubicBezTo>
                    <a:pt x="7272" y="2694"/>
                    <a:pt x="7235" y="2680"/>
                    <a:pt x="7194" y="2687"/>
                  </a:cubicBezTo>
                  <a:cubicBezTo>
                    <a:pt x="7157" y="2694"/>
                    <a:pt x="7117" y="2709"/>
                    <a:pt x="7100" y="2744"/>
                  </a:cubicBezTo>
                  <a:cubicBezTo>
                    <a:pt x="7093" y="2762"/>
                    <a:pt x="7093" y="2777"/>
                    <a:pt x="7087" y="2791"/>
                  </a:cubicBezTo>
                  <a:cubicBezTo>
                    <a:pt x="7073" y="2813"/>
                    <a:pt x="7053" y="2830"/>
                    <a:pt x="7023" y="2838"/>
                  </a:cubicBezTo>
                  <a:cubicBezTo>
                    <a:pt x="6959" y="2866"/>
                    <a:pt x="6888" y="2895"/>
                    <a:pt x="6828" y="2927"/>
                  </a:cubicBezTo>
                  <a:cubicBezTo>
                    <a:pt x="6821" y="2949"/>
                    <a:pt x="6828" y="2970"/>
                    <a:pt x="6841" y="2988"/>
                  </a:cubicBezTo>
                  <a:cubicBezTo>
                    <a:pt x="6797" y="2970"/>
                    <a:pt x="6757" y="2995"/>
                    <a:pt x="6740" y="3038"/>
                  </a:cubicBezTo>
                  <a:cubicBezTo>
                    <a:pt x="6733" y="3063"/>
                    <a:pt x="6733" y="3088"/>
                    <a:pt x="6720" y="3113"/>
                  </a:cubicBezTo>
                  <a:cubicBezTo>
                    <a:pt x="6706" y="3135"/>
                    <a:pt x="6680" y="3153"/>
                    <a:pt x="6656" y="3138"/>
                  </a:cubicBezTo>
                  <a:cubicBezTo>
                    <a:pt x="6636" y="3106"/>
                    <a:pt x="6669" y="3070"/>
                    <a:pt x="6669" y="3031"/>
                  </a:cubicBezTo>
                  <a:cubicBezTo>
                    <a:pt x="6669" y="2988"/>
                    <a:pt x="6609" y="2977"/>
                    <a:pt x="6558" y="2977"/>
                  </a:cubicBezTo>
                  <a:cubicBezTo>
                    <a:pt x="6572" y="2956"/>
                    <a:pt x="6558" y="2927"/>
                    <a:pt x="6538" y="2906"/>
                  </a:cubicBezTo>
                  <a:cubicBezTo>
                    <a:pt x="6515" y="2888"/>
                    <a:pt x="6488" y="2881"/>
                    <a:pt x="6474" y="2859"/>
                  </a:cubicBezTo>
                  <a:cubicBezTo>
                    <a:pt x="6468" y="2852"/>
                    <a:pt x="6461" y="2838"/>
                    <a:pt x="6451" y="2830"/>
                  </a:cubicBezTo>
                  <a:cubicBezTo>
                    <a:pt x="6431" y="2813"/>
                    <a:pt x="6404" y="2845"/>
                    <a:pt x="6397" y="2866"/>
                  </a:cubicBezTo>
                  <a:cubicBezTo>
                    <a:pt x="6390" y="2888"/>
                    <a:pt x="6390" y="2920"/>
                    <a:pt x="6373" y="2941"/>
                  </a:cubicBezTo>
                  <a:cubicBezTo>
                    <a:pt x="6353" y="2963"/>
                    <a:pt x="6319" y="2963"/>
                    <a:pt x="6289" y="2970"/>
                  </a:cubicBezTo>
                  <a:cubicBezTo>
                    <a:pt x="6219" y="2988"/>
                    <a:pt x="6178" y="3078"/>
                    <a:pt x="6198" y="3153"/>
                  </a:cubicBezTo>
                  <a:cubicBezTo>
                    <a:pt x="6171" y="3167"/>
                    <a:pt x="6148" y="3181"/>
                    <a:pt x="6128" y="3203"/>
                  </a:cubicBezTo>
                  <a:cubicBezTo>
                    <a:pt x="6114" y="3228"/>
                    <a:pt x="6107" y="3264"/>
                    <a:pt x="6128" y="3285"/>
                  </a:cubicBezTo>
                  <a:lnTo>
                    <a:pt x="6084" y="3310"/>
                  </a:lnTo>
                  <a:cubicBezTo>
                    <a:pt x="6114" y="3325"/>
                    <a:pt x="6114" y="3371"/>
                    <a:pt x="6107" y="3400"/>
                  </a:cubicBezTo>
                  <a:cubicBezTo>
                    <a:pt x="6101" y="3429"/>
                    <a:pt x="6084" y="3468"/>
                    <a:pt x="6101" y="3497"/>
                  </a:cubicBezTo>
                  <a:cubicBezTo>
                    <a:pt x="6070" y="3497"/>
                    <a:pt x="6044" y="3482"/>
                    <a:pt x="6020" y="3461"/>
                  </a:cubicBezTo>
                  <a:cubicBezTo>
                    <a:pt x="6007" y="3461"/>
                    <a:pt x="5993" y="3429"/>
                    <a:pt x="5986" y="3421"/>
                  </a:cubicBezTo>
                  <a:cubicBezTo>
                    <a:pt x="5973" y="3407"/>
                    <a:pt x="5949" y="3400"/>
                    <a:pt x="5929" y="3393"/>
                  </a:cubicBezTo>
                  <a:cubicBezTo>
                    <a:pt x="5909" y="3386"/>
                    <a:pt x="5895" y="3361"/>
                    <a:pt x="5902" y="3339"/>
                  </a:cubicBezTo>
                  <a:cubicBezTo>
                    <a:pt x="5879" y="3361"/>
                    <a:pt x="5845" y="3332"/>
                    <a:pt x="5825" y="3310"/>
                  </a:cubicBezTo>
                  <a:cubicBezTo>
                    <a:pt x="5788" y="3271"/>
                    <a:pt x="5741" y="3235"/>
                    <a:pt x="5690" y="3221"/>
                  </a:cubicBezTo>
                  <a:cubicBezTo>
                    <a:pt x="5670" y="3214"/>
                    <a:pt x="5653" y="3203"/>
                    <a:pt x="5640" y="3189"/>
                  </a:cubicBezTo>
                  <a:cubicBezTo>
                    <a:pt x="5626" y="3160"/>
                    <a:pt x="5646" y="3128"/>
                    <a:pt x="5633" y="3099"/>
                  </a:cubicBezTo>
                  <a:cubicBezTo>
                    <a:pt x="5626" y="3078"/>
                    <a:pt x="5606" y="3063"/>
                    <a:pt x="5589" y="3045"/>
                  </a:cubicBezTo>
                  <a:cubicBezTo>
                    <a:pt x="5576" y="3031"/>
                    <a:pt x="5569" y="2995"/>
                    <a:pt x="5589" y="2988"/>
                  </a:cubicBezTo>
                  <a:cubicBezTo>
                    <a:pt x="5522" y="2941"/>
                    <a:pt x="5421" y="2934"/>
                    <a:pt x="5344" y="2977"/>
                  </a:cubicBezTo>
                  <a:cubicBezTo>
                    <a:pt x="5330" y="2988"/>
                    <a:pt x="5323" y="2995"/>
                    <a:pt x="5310" y="2995"/>
                  </a:cubicBezTo>
                  <a:lnTo>
                    <a:pt x="5280" y="2995"/>
                  </a:lnTo>
                  <a:cubicBezTo>
                    <a:pt x="5253" y="2988"/>
                    <a:pt x="5222" y="2984"/>
                    <a:pt x="5202" y="2970"/>
                  </a:cubicBezTo>
                  <a:cubicBezTo>
                    <a:pt x="5182" y="2952"/>
                    <a:pt x="5162" y="2941"/>
                    <a:pt x="5138" y="2934"/>
                  </a:cubicBezTo>
                  <a:cubicBezTo>
                    <a:pt x="5118" y="2927"/>
                    <a:pt x="5091" y="2927"/>
                    <a:pt x="5074" y="2949"/>
                  </a:cubicBezTo>
                  <a:cubicBezTo>
                    <a:pt x="5074" y="2920"/>
                    <a:pt x="5068" y="2895"/>
                    <a:pt x="5068" y="2866"/>
                  </a:cubicBezTo>
                  <a:cubicBezTo>
                    <a:pt x="5068" y="2859"/>
                    <a:pt x="5068" y="2852"/>
                    <a:pt x="5061" y="2845"/>
                  </a:cubicBezTo>
                  <a:cubicBezTo>
                    <a:pt x="5048" y="2813"/>
                    <a:pt x="4990" y="2838"/>
                    <a:pt x="4970" y="2813"/>
                  </a:cubicBezTo>
                  <a:cubicBezTo>
                    <a:pt x="4950" y="2791"/>
                    <a:pt x="4970" y="2755"/>
                    <a:pt x="4950" y="2730"/>
                  </a:cubicBezTo>
                  <a:cubicBezTo>
                    <a:pt x="4940" y="2723"/>
                    <a:pt x="4933" y="2716"/>
                    <a:pt x="4920" y="2709"/>
                  </a:cubicBezTo>
                  <a:cubicBezTo>
                    <a:pt x="4879" y="2687"/>
                    <a:pt x="4836" y="2669"/>
                    <a:pt x="4792" y="2648"/>
                  </a:cubicBezTo>
                  <a:cubicBezTo>
                    <a:pt x="4772" y="2641"/>
                    <a:pt x="4751" y="2633"/>
                    <a:pt x="4731" y="2641"/>
                  </a:cubicBezTo>
                  <a:cubicBezTo>
                    <a:pt x="4701" y="2648"/>
                    <a:pt x="4687" y="2669"/>
                    <a:pt x="4674" y="2694"/>
                  </a:cubicBezTo>
                  <a:cubicBezTo>
                    <a:pt x="4661" y="2716"/>
                    <a:pt x="4630" y="2730"/>
                    <a:pt x="4603" y="2716"/>
                  </a:cubicBezTo>
                  <a:cubicBezTo>
                    <a:pt x="4590" y="2709"/>
                    <a:pt x="4580" y="2694"/>
                    <a:pt x="4566" y="2694"/>
                  </a:cubicBezTo>
                  <a:cubicBezTo>
                    <a:pt x="4549" y="2694"/>
                    <a:pt x="4546" y="2701"/>
                    <a:pt x="4533" y="2701"/>
                  </a:cubicBezTo>
                  <a:cubicBezTo>
                    <a:pt x="4489" y="2723"/>
                    <a:pt x="4449" y="2737"/>
                    <a:pt x="4405" y="2744"/>
                  </a:cubicBezTo>
                  <a:cubicBezTo>
                    <a:pt x="4391" y="2744"/>
                    <a:pt x="4371" y="2755"/>
                    <a:pt x="4354" y="2744"/>
                  </a:cubicBezTo>
                  <a:cubicBezTo>
                    <a:pt x="4334" y="2737"/>
                    <a:pt x="4327" y="2709"/>
                    <a:pt x="4314" y="2687"/>
                  </a:cubicBezTo>
                  <a:cubicBezTo>
                    <a:pt x="4300" y="2662"/>
                    <a:pt x="4277" y="2648"/>
                    <a:pt x="4257" y="2662"/>
                  </a:cubicBezTo>
                  <a:cubicBezTo>
                    <a:pt x="4136" y="2626"/>
                    <a:pt x="3981" y="2598"/>
                    <a:pt x="3863" y="2633"/>
                  </a:cubicBezTo>
                  <a:cubicBezTo>
                    <a:pt x="3853" y="2612"/>
                    <a:pt x="3853" y="2587"/>
                    <a:pt x="3846" y="2558"/>
                  </a:cubicBezTo>
                  <a:cubicBezTo>
                    <a:pt x="3806" y="2565"/>
                    <a:pt x="3755" y="2537"/>
                    <a:pt x="3749" y="2490"/>
                  </a:cubicBezTo>
                  <a:cubicBezTo>
                    <a:pt x="3658" y="2551"/>
                    <a:pt x="3580" y="2347"/>
                    <a:pt x="3466" y="2361"/>
                  </a:cubicBezTo>
                  <a:cubicBezTo>
                    <a:pt x="3459" y="2422"/>
                    <a:pt x="3446" y="2476"/>
                    <a:pt x="3439" y="2537"/>
                  </a:cubicBezTo>
                  <a:cubicBezTo>
                    <a:pt x="3338" y="2483"/>
                    <a:pt x="3227" y="2461"/>
                    <a:pt x="3113" y="2476"/>
                  </a:cubicBezTo>
                  <a:cubicBezTo>
                    <a:pt x="3113" y="2454"/>
                    <a:pt x="3106" y="2436"/>
                    <a:pt x="3106" y="2415"/>
                  </a:cubicBezTo>
                  <a:cubicBezTo>
                    <a:pt x="3062" y="2372"/>
                    <a:pt x="3015" y="2325"/>
                    <a:pt x="2971" y="2279"/>
                  </a:cubicBezTo>
                  <a:cubicBezTo>
                    <a:pt x="2978" y="2204"/>
                    <a:pt x="2924" y="2128"/>
                    <a:pt x="2854" y="2121"/>
                  </a:cubicBezTo>
                  <a:cubicBezTo>
                    <a:pt x="2783" y="2114"/>
                    <a:pt x="2712" y="2189"/>
                    <a:pt x="2719" y="2264"/>
                  </a:cubicBezTo>
                  <a:cubicBezTo>
                    <a:pt x="2766" y="2272"/>
                    <a:pt x="2810" y="2333"/>
                    <a:pt x="2790" y="2393"/>
                  </a:cubicBezTo>
                  <a:cubicBezTo>
                    <a:pt x="2668" y="2372"/>
                    <a:pt x="2689" y="2107"/>
                    <a:pt x="2564" y="2114"/>
                  </a:cubicBezTo>
                  <a:cubicBezTo>
                    <a:pt x="2547" y="2128"/>
                    <a:pt x="2534" y="2146"/>
                    <a:pt x="2514" y="2161"/>
                  </a:cubicBezTo>
                  <a:cubicBezTo>
                    <a:pt x="2456" y="1996"/>
                    <a:pt x="2308" y="1874"/>
                    <a:pt x="2147" y="1867"/>
                  </a:cubicBezTo>
                  <a:cubicBezTo>
                    <a:pt x="2117" y="1838"/>
                    <a:pt x="2083" y="1906"/>
                    <a:pt x="2096" y="1942"/>
                  </a:cubicBezTo>
                  <a:cubicBezTo>
                    <a:pt x="2110" y="1978"/>
                    <a:pt x="2147" y="2024"/>
                    <a:pt x="2123" y="2064"/>
                  </a:cubicBezTo>
                  <a:cubicBezTo>
                    <a:pt x="2103" y="2093"/>
                    <a:pt x="2063" y="2093"/>
                    <a:pt x="2026" y="2078"/>
                  </a:cubicBezTo>
                  <a:cubicBezTo>
                    <a:pt x="1999" y="2146"/>
                    <a:pt x="1975" y="2221"/>
                    <a:pt x="1948" y="2286"/>
                  </a:cubicBezTo>
                  <a:cubicBezTo>
                    <a:pt x="1898" y="2243"/>
                    <a:pt x="1820" y="2250"/>
                    <a:pt x="1787" y="2304"/>
                  </a:cubicBezTo>
                  <a:cubicBezTo>
                    <a:pt x="1763" y="2243"/>
                    <a:pt x="1709" y="2193"/>
                    <a:pt x="1652" y="2204"/>
                  </a:cubicBezTo>
                  <a:cubicBezTo>
                    <a:pt x="1595" y="2211"/>
                    <a:pt x="1538" y="2272"/>
                    <a:pt x="1561" y="2333"/>
                  </a:cubicBezTo>
                  <a:cubicBezTo>
                    <a:pt x="1491" y="2372"/>
                    <a:pt x="1447" y="2461"/>
                    <a:pt x="1467" y="2544"/>
                  </a:cubicBezTo>
                  <a:cubicBezTo>
                    <a:pt x="1403" y="2537"/>
                    <a:pt x="1343" y="2587"/>
                    <a:pt x="1326" y="2648"/>
                  </a:cubicBezTo>
                  <a:cubicBezTo>
                    <a:pt x="1292" y="2605"/>
                    <a:pt x="1248" y="2551"/>
                    <a:pt x="1184" y="2544"/>
                  </a:cubicBezTo>
                  <a:cubicBezTo>
                    <a:pt x="1131" y="2537"/>
                    <a:pt x="1073" y="2619"/>
                    <a:pt x="1114" y="2662"/>
                  </a:cubicBezTo>
                  <a:cubicBezTo>
                    <a:pt x="1073" y="2701"/>
                    <a:pt x="1036" y="2737"/>
                    <a:pt x="996" y="2784"/>
                  </a:cubicBezTo>
                  <a:cubicBezTo>
                    <a:pt x="966" y="2813"/>
                    <a:pt x="939" y="2866"/>
                    <a:pt x="966" y="2895"/>
                  </a:cubicBezTo>
                  <a:cubicBezTo>
                    <a:pt x="925" y="2934"/>
                    <a:pt x="905" y="2988"/>
                    <a:pt x="895" y="3045"/>
                  </a:cubicBezTo>
                  <a:cubicBezTo>
                    <a:pt x="888" y="3121"/>
                    <a:pt x="919" y="3196"/>
                    <a:pt x="952" y="3264"/>
                  </a:cubicBezTo>
                  <a:cubicBezTo>
                    <a:pt x="925" y="3271"/>
                    <a:pt x="905" y="3285"/>
                    <a:pt x="875" y="3296"/>
                  </a:cubicBezTo>
                  <a:cubicBezTo>
                    <a:pt x="740" y="3393"/>
                    <a:pt x="572" y="3436"/>
                    <a:pt x="411" y="3414"/>
                  </a:cubicBezTo>
                  <a:cubicBezTo>
                    <a:pt x="404" y="3454"/>
                    <a:pt x="404" y="3490"/>
                    <a:pt x="397" y="3522"/>
                  </a:cubicBezTo>
                  <a:cubicBezTo>
                    <a:pt x="360" y="3522"/>
                    <a:pt x="333" y="3550"/>
                    <a:pt x="326" y="3586"/>
                  </a:cubicBezTo>
                  <a:cubicBezTo>
                    <a:pt x="289" y="3694"/>
                    <a:pt x="333" y="3819"/>
                    <a:pt x="417" y="3873"/>
                  </a:cubicBezTo>
                  <a:cubicBezTo>
                    <a:pt x="464" y="3905"/>
                    <a:pt x="552" y="3948"/>
                    <a:pt x="528" y="4009"/>
                  </a:cubicBezTo>
                  <a:lnTo>
                    <a:pt x="720" y="4120"/>
                  </a:lnTo>
                  <a:cubicBezTo>
                    <a:pt x="754" y="4145"/>
                    <a:pt x="791" y="4181"/>
                    <a:pt x="771" y="4213"/>
                  </a:cubicBezTo>
                  <a:cubicBezTo>
                    <a:pt x="798" y="4235"/>
                    <a:pt x="835" y="4242"/>
                    <a:pt x="868" y="4235"/>
                  </a:cubicBezTo>
                  <a:cubicBezTo>
                    <a:pt x="835" y="4256"/>
                    <a:pt x="824" y="4317"/>
                    <a:pt x="861" y="4346"/>
                  </a:cubicBezTo>
                  <a:cubicBezTo>
                    <a:pt x="912" y="4414"/>
                    <a:pt x="989" y="4460"/>
                    <a:pt x="1067" y="4460"/>
                  </a:cubicBezTo>
                  <a:cubicBezTo>
                    <a:pt x="1094" y="4460"/>
                    <a:pt x="1131" y="4460"/>
                    <a:pt x="1158" y="4475"/>
                  </a:cubicBezTo>
                  <a:cubicBezTo>
                    <a:pt x="1184" y="4489"/>
                    <a:pt x="1201" y="4536"/>
                    <a:pt x="1171" y="4557"/>
                  </a:cubicBezTo>
                  <a:cubicBezTo>
                    <a:pt x="1242" y="4578"/>
                    <a:pt x="1285" y="4686"/>
                    <a:pt x="1248" y="4754"/>
                  </a:cubicBezTo>
                  <a:cubicBezTo>
                    <a:pt x="1279" y="4768"/>
                    <a:pt x="1306" y="4783"/>
                    <a:pt x="1343" y="4797"/>
                  </a:cubicBezTo>
                  <a:cubicBezTo>
                    <a:pt x="1299" y="4790"/>
                    <a:pt x="1255" y="4786"/>
                    <a:pt x="1228" y="4818"/>
                  </a:cubicBezTo>
                  <a:cubicBezTo>
                    <a:pt x="1201" y="4847"/>
                    <a:pt x="1208" y="4912"/>
                    <a:pt x="1242" y="4919"/>
                  </a:cubicBezTo>
                  <a:cubicBezTo>
                    <a:pt x="1248" y="4940"/>
                    <a:pt x="1215" y="4955"/>
                    <a:pt x="1195" y="4962"/>
                  </a:cubicBezTo>
                  <a:cubicBezTo>
                    <a:pt x="1023" y="4980"/>
                    <a:pt x="848" y="4851"/>
                    <a:pt x="798" y="4668"/>
                  </a:cubicBezTo>
                  <a:cubicBezTo>
                    <a:pt x="670" y="4707"/>
                    <a:pt x="545" y="4736"/>
                    <a:pt x="411" y="4743"/>
                  </a:cubicBezTo>
                  <a:cubicBezTo>
                    <a:pt x="404" y="4797"/>
                    <a:pt x="367" y="4844"/>
                    <a:pt x="316" y="4858"/>
                  </a:cubicBezTo>
                  <a:cubicBezTo>
                    <a:pt x="296" y="4865"/>
                    <a:pt x="276" y="4865"/>
                    <a:pt x="262" y="4872"/>
                  </a:cubicBezTo>
                  <a:cubicBezTo>
                    <a:pt x="232" y="4879"/>
                    <a:pt x="205" y="4912"/>
                    <a:pt x="185" y="4933"/>
                  </a:cubicBezTo>
                  <a:cubicBezTo>
                    <a:pt x="168" y="4947"/>
                    <a:pt x="148" y="4962"/>
                    <a:pt x="135" y="4980"/>
                  </a:cubicBezTo>
                  <a:cubicBezTo>
                    <a:pt x="77" y="5030"/>
                    <a:pt x="20" y="5084"/>
                    <a:pt x="0" y="5166"/>
                  </a:cubicBezTo>
                  <a:cubicBezTo>
                    <a:pt x="91" y="5220"/>
                    <a:pt x="192" y="5248"/>
                    <a:pt x="296" y="5248"/>
                  </a:cubicBezTo>
                  <a:cubicBezTo>
                    <a:pt x="340" y="5241"/>
                    <a:pt x="380" y="5277"/>
                    <a:pt x="380" y="5324"/>
                  </a:cubicBezTo>
                  <a:cubicBezTo>
                    <a:pt x="367" y="5370"/>
                    <a:pt x="326" y="5406"/>
                    <a:pt x="276" y="5406"/>
                  </a:cubicBezTo>
                  <a:cubicBezTo>
                    <a:pt x="289" y="5467"/>
                    <a:pt x="289" y="5535"/>
                    <a:pt x="262" y="5596"/>
                  </a:cubicBezTo>
                  <a:cubicBezTo>
                    <a:pt x="289" y="5578"/>
                    <a:pt x="333" y="5585"/>
                    <a:pt x="353" y="5617"/>
                  </a:cubicBezTo>
                  <a:cubicBezTo>
                    <a:pt x="353" y="5646"/>
                    <a:pt x="333" y="5678"/>
                    <a:pt x="310" y="5685"/>
                  </a:cubicBezTo>
                  <a:cubicBezTo>
                    <a:pt x="360" y="5721"/>
                    <a:pt x="437" y="5721"/>
                    <a:pt x="488" y="5685"/>
                  </a:cubicBezTo>
                  <a:cubicBezTo>
                    <a:pt x="522" y="5707"/>
                    <a:pt x="552" y="5728"/>
                    <a:pt x="586" y="5761"/>
                  </a:cubicBezTo>
                  <a:cubicBezTo>
                    <a:pt x="606" y="5736"/>
                    <a:pt x="623" y="5714"/>
                    <a:pt x="629" y="5685"/>
                  </a:cubicBezTo>
                  <a:cubicBezTo>
                    <a:pt x="734" y="5685"/>
                    <a:pt x="835" y="5678"/>
                    <a:pt x="932" y="5653"/>
                  </a:cubicBezTo>
                  <a:cubicBezTo>
                    <a:pt x="959" y="5693"/>
                    <a:pt x="983" y="5736"/>
                    <a:pt x="1010" y="5775"/>
                  </a:cubicBezTo>
                  <a:cubicBezTo>
                    <a:pt x="1003" y="5700"/>
                    <a:pt x="1060" y="5632"/>
                    <a:pt x="1131" y="5603"/>
                  </a:cubicBezTo>
                  <a:cubicBezTo>
                    <a:pt x="1201" y="5571"/>
                    <a:pt x="1272" y="5578"/>
                    <a:pt x="1343" y="5585"/>
                  </a:cubicBezTo>
                  <a:cubicBezTo>
                    <a:pt x="1312" y="5639"/>
                    <a:pt x="1292" y="5685"/>
                    <a:pt x="1265" y="5736"/>
                  </a:cubicBezTo>
                  <a:cubicBezTo>
                    <a:pt x="1299" y="5782"/>
                    <a:pt x="1336" y="5818"/>
                    <a:pt x="1370" y="5864"/>
                  </a:cubicBezTo>
                  <a:cubicBezTo>
                    <a:pt x="1306" y="5886"/>
                    <a:pt x="1413" y="5993"/>
                    <a:pt x="1383" y="6051"/>
                  </a:cubicBezTo>
                  <a:cubicBezTo>
                    <a:pt x="1363" y="6097"/>
                    <a:pt x="1265" y="6112"/>
                    <a:pt x="1299" y="6158"/>
                  </a:cubicBezTo>
                  <a:cubicBezTo>
                    <a:pt x="1235" y="6151"/>
                    <a:pt x="1164" y="6137"/>
                    <a:pt x="1100" y="6126"/>
                  </a:cubicBezTo>
                  <a:cubicBezTo>
                    <a:pt x="1087" y="6165"/>
                    <a:pt x="1087" y="6212"/>
                    <a:pt x="1100" y="6248"/>
                  </a:cubicBezTo>
                  <a:cubicBezTo>
                    <a:pt x="1067" y="6248"/>
                    <a:pt x="1030" y="6255"/>
                    <a:pt x="996" y="6255"/>
                  </a:cubicBezTo>
                  <a:cubicBezTo>
                    <a:pt x="983" y="6294"/>
                    <a:pt x="966" y="6337"/>
                    <a:pt x="952" y="6377"/>
                  </a:cubicBezTo>
                  <a:cubicBezTo>
                    <a:pt x="888" y="6330"/>
                    <a:pt x="818" y="6287"/>
                    <a:pt x="740" y="6294"/>
                  </a:cubicBezTo>
                  <a:cubicBezTo>
                    <a:pt x="663" y="6301"/>
                    <a:pt x="592" y="6398"/>
                    <a:pt x="636" y="6466"/>
                  </a:cubicBezTo>
                  <a:lnTo>
                    <a:pt x="437" y="6466"/>
                  </a:lnTo>
                  <a:cubicBezTo>
                    <a:pt x="451" y="6534"/>
                    <a:pt x="508" y="6584"/>
                    <a:pt x="572" y="6595"/>
                  </a:cubicBezTo>
                  <a:cubicBezTo>
                    <a:pt x="444" y="6660"/>
                    <a:pt x="374" y="6828"/>
                    <a:pt x="411" y="6978"/>
                  </a:cubicBezTo>
                  <a:cubicBezTo>
                    <a:pt x="417" y="7007"/>
                    <a:pt x="411" y="7029"/>
                    <a:pt x="417" y="7061"/>
                  </a:cubicBezTo>
                  <a:cubicBezTo>
                    <a:pt x="451" y="7021"/>
                    <a:pt x="501" y="7090"/>
                    <a:pt x="501" y="7143"/>
                  </a:cubicBezTo>
                  <a:cubicBezTo>
                    <a:pt x="501" y="7193"/>
                    <a:pt x="501" y="7261"/>
                    <a:pt x="552" y="7269"/>
                  </a:cubicBezTo>
                  <a:cubicBezTo>
                    <a:pt x="522" y="7308"/>
                    <a:pt x="501" y="7344"/>
                    <a:pt x="501" y="7390"/>
                  </a:cubicBezTo>
                  <a:cubicBezTo>
                    <a:pt x="501" y="7433"/>
                    <a:pt x="535" y="7487"/>
                    <a:pt x="579" y="7480"/>
                  </a:cubicBezTo>
                  <a:cubicBezTo>
                    <a:pt x="579" y="7519"/>
                    <a:pt x="565" y="7548"/>
                    <a:pt x="535" y="7570"/>
                  </a:cubicBezTo>
                  <a:cubicBezTo>
                    <a:pt x="579" y="7584"/>
                    <a:pt x="629" y="7584"/>
                    <a:pt x="670" y="7577"/>
                  </a:cubicBezTo>
                  <a:cubicBezTo>
                    <a:pt x="643" y="7638"/>
                    <a:pt x="686" y="7720"/>
                    <a:pt x="747" y="7720"/>
                  </a:cubicBezTo>
                  <a:cubicBezTo>
                    <a:pt x="754" y="7752"/>
                    <a:pt x="754" y="7781"/>
                    <a:pt x="764" y="7810"/>
                  </a:cubicBezTo>
                  <a:cubicBezTo>
                    <a:pt x="798" y="7835"/>
                    <a:pt x="841" y="7856"/>
                    <a:pt x="875" y="7849"/>
                  </a:cubicBezTo>
                  <a:cubicBezTo>
                    <a:pt x="919" y="7842"/>
                    <a:pt x="946" y="7788"/>
                    <a:pt x="925" y="7752"/>
                  </a:cubicBezTo>
                  <a:cubicBezTo>
                    <a:pt x="1003" y="7734"/>
                    <a:pt x="1080" y="7713"/>
                    <a:pt x="1158" y="7698"/>
                  </a:cubicBezTo>
                  <a:cubicBezTo>
                    <a:pt x="1201" y="7720"/>
                    <a:pt x="1191" y="7788"/>
                    <a:pt x="1178" y="7842"/>
                  </a:cubicBezTo>
                  <a:cubicBezTo>
                    <a:pt x="1161" y="7892"/>
                    <a:pt x="1178" y="7967"/>
                    <a:pt x="1228" y="7960"/>
                  </a:cubicBezTo>
                  <a:cubicBezTo>
                    <a:pt x="1208" y="7999"/>
                    <a:pt x="1201" y="8060"/>
                    <a:pt x="1221" y="8096"/>
                  </a:cubicBezTo>
                  <a:cubicBezTo>
                    <a:pt x="1235" y="8178"/>
                    <a:pt x="1137" y="8254"/>
                    <a:pt x="1067" y="8218"/>
                  </a:cubicBezTo>
                  <a:lnTo>
                    <a:pt x="1067" y="8315"/>
                  </a:lnTo>
                  <a:cubicBezTo>
                    <a:pt x="1124" y="8315"/>
                    <a:pt x="1178" y="8329"/>
                    <a:pt x="1228" y="8300"/>
                  </a:cubicBezTo>
                  <a:cubicBezTo>
                    <a:pt x="1248" y="8286"/>
                    <a:pt x="1272" y="8261"/>
                    <a:pt x="1285" y="8247"/>
                  </a:cubicBezTo>
                  <a:cubicBezTo>
                    <a:pt x="1326" y="8193"/>
                    <a:pt x="1370" y="8143"/>
                    <a:pt x="1420" y="8089"/>
                  </a:cubicBezTo>
                  <a:cubicBezTo>
                    <a:pt x="1427" y="8075"/>
                    <a:pt x="1440" y="8067"/>
                    <a:pt x="1454" y="8060"/>
                  </a:cubicBezTo>
                  <a:cubicBezTo>
                    <a:pt x="1497" y="8053"/>
                    <a:pt x="1511" y="8125"/>
                    <a:pt x="1497" y="8171"/>
                  </a:cubicBezTo>
                  <a:lnTo>
                    <a:pt x="1709" y="8171"/>
                  </a:lnTo>
                  <a:cubicBezTo>
                    <a:pt x="1679" y="8225"/>
                    <a:pt x="1709" y="8307"/>
                    <a:pt x="1763" y="8322"/>
                  </a:cubicBezTo>
                  <a:cubicBezTo>
                    <a:pt x="1787" y="8275"/>
                    <a:pt x="1794" y="8232"/>
                    <a:pt x="1794" y="8186"/>
                  </a:cubicBezTo>
                  <a:cubicBezTo>
                    <a:pt x="1851" y="8186"/>
                    <a:pt x="1898" y="8186"/>
                    <a:pt x="1955" y="8178"/>
                  </a:cubicBezTo>
                  <a:cubicBezTo>
                    <a:pt x="2012" y="8178"/>
                    <a:pt x="2090" y="8200"/>
                    <a:pt x="2076" y="8261"/>
                  </a:cubicBezTo>
                  <a:cubicBezTo>
                    <a:pt x="2069" y="8275"/>
                    <a:pt x="2063" y="8293"/>
                    <a:pt x="2046" y="8307"/>
                  </a:cubicBezTo>
                  <a:cubicBezTo>
                    <a:pt x="1985" y="8383"/>
                    <a:pt x="1975" y="8494"/>
                    <a:pt x="2019" y="8583"/>
                  </a:cubicBezTo>
                  <a:cubicBezTo>
                    <a:pt x="1921" y="8712"/>
                    <a:pt x="1827" y="8841"/>
                    <a:pt x="1730" y="8959"/>
                  </a:cubicBezTo>
                  <a:cubicBezTo>
                    <a:pt x="1632" y="8984"/>
                    <a:pt x="1545" y="9067"/>
                    <a:pt x="1504" y="9164"/>
                  </a:cubicBezTo>
                  <a:cubicBezTo>
                    <a:pt x="1433" y="9171"/>
                    <a:pt x="1370" y="9210"/>
                    <a:pt x="1312" y="9253"/>
                  </a:cubicBezTo>
                  <a:cubicBezTo>
                    <a:pt x="1221" y="9314"/>
                    <a:pt x="1131" y="9382"/>
                    <a:pt x="1047" y="9450"/>
                  </a:cubicBezTo>
                  <a:cubicBezTo>
                    <a:pt x="959" y="9518"/>
                    <a:pt x="875" y="9576"/>
                    <a:pt x="784" y="9644"/>
                  </a:cubicBezTo>
                  <a:cubicBezTo>
                    <a:pt x="777" y="9697"/>
                    <a:pt x="784" y="9780"/>
                    <a:pt x="841" y="9780"/>
                  </a:cubicBezTo>
                  <a:cubicBezTo>
                    <a:pt x="861" y="9780"/>
                    <a:pt x="875" y="9765"/>
                    <a:pt x="888" y="9751"/>
                  </a:cubicBezTo>
                  <a:cubicBezTo>
                    <a:pt x="946" y="9697"/>
                    <a:pt x="1003" y="9636"/>
                    <a:pt x="1047" y="9576"/>
                  </a:cubicBezTo>
                  <a:cubicBezTo>
                    <a:pt x="1060" y="9561"/>
                    <a:pt x="1067" y="9540"/>
                    <a:pt x="1087" y="9533"/>
                  </a:cubicBezTo>
                  <a:cubicBezTo>
                    <a:pt x="1107" y="9525"/>
                    <a:pt x="1131" y="9518"/>
                    <a:pt x="1144" y="9518"/>
                  </a:cubicBezTo>
                  <a:cubicBezTo>
                    <a:pt x="1265" y="9507"/>
                    <a:pt x="1383" y="9457"/>
                    <a:pt x="1484" y="9382"/>
                  </a:cubicBezTo>
                  <a:cubicBezTo>
                    <a:pt x="1497" y="9368"/>
                    <a:pt x="1511" y="9361"/>
                    <a:pt x="1531" y="9350"/>
                  </a:cubicBezTo>
                  <a:cubicBezTo>
                    <a:pt x="1545" y="9350"/>
                    <a:pt x="1561" y="9361"/>
                    <a:pt x="1575" y="9361"/>
                  </a:cubicBezTo>
                  <a:cubicBezTo>
                    <a:pt x="1659" y="9375"/>
                    <a:pt x="1730" y="9300"/>
                    <a:pt x="1787" y="9224"/>
                  </a:cubicBezTo>
                  <a:cubicBezTo>
                    <a:pt x="1844" y="9149"/>
                    <a:pt x="1898" y="9081"/>
                    <a:pt x="1955" y="9006"/>
                  </a:cubicBezTo>
                  <a:cubicBezTo>
                    <a:pt x="1999" y="9013"/>
                    <a:pt x="2039" y="8984"/>
                    <a:pt x="2053" y="8938"/>
                  </a:cubicBezTo>
                  <a:cubicBezTo>
                    <a:pt x="2063" y="8924"/>
                    <a:pt x="2063" y="8909"/>
                    <a:pt x="2069" y="8891"/>
                  </a:cubicBezTo>
                  <a:cubicBezTo>
                    <a:pt x="2083" y="8870"/>
                    <a:pt x="2110" y="8870"/>
                    <a:pt x="2133" y="8863"/>
                  </a:cubicBezTo>
                  <a:cubicBezTo>
                    <a:pt x="2211" y="8841"/>
                    <a:pt x="2265" y="8752"/>
                    <a:pt x="2251" y="8658"/>
                  </a:cubicBezTo>
                  <a:cubicBezTo>
                    <a:pt x="2345" y="8644"/>
                    <a:pt x="2413" y="8555"/>
                    <a:pt x="2413" y="8458"/>
                  </a:cubicBezTo>
                  <a:cubicBezTo>
                    <a:pt x="2456" y="8487"/>
                    <a:pt x="2507" y="8444"/>
                    <a:pt x="2541" y="8404"/>
                  </a:cubicBezTo>
                  <a:cubicBezTo>
                    <a:pt x="2584" y="8361"/>
                    <a:pt x="2625" y="8322"/>
                    <a:pt x="2668" y="8275"/>
                  </a:cubicBezTo>
                  <a:cubicBezTo>
                    <a:pt x="2726" y="8218"/>
                    <a:pt x="2790" y="8150"/>
                    <a:pt x="2823" y="8075"/>
                  </a:cubicBezTo>
                  <a:cubicBezTo>
                    <a:pt x="2726" y="8067"/>
                    <a:pt x="2635" y="8028"/>
                    <a:pt x="2554" y="7960"/>
                  </a:cubicBezTo>
                  <a:cubicBezTo>
                    <a:pt x="2591" y="7985"/>
                    <a:pt x="2635" y="7953"/>
                    <a:pt x="2655" y="7917"/>
                  </a:cubicBezTo>
                  <a:cubicBezTo>
                    <a:pt x="2675" y="7878"/>
                    <a:pt x="2695" y="7842"/>
                    <a:pt x="2732" y="7827"/>
                  </a:cubicBezTo>
                  <a:cubicBezTo>
                    <a:pt x="2753" y="7817"/>
                    <a:pt x="2773" y="7827"/>
                    <a:pt x="2790" y="7827"/>
                  </a:cubicBezTo>
                  <a:cubicBezTo>
                    <a:pt x="2867" y="7827"/>
                    <a:pt x="2924" y="7713"/>
                    <a:pt x="2880" y="7638"/>
                  </a:cubicBezTo>
                  <a:cubicBezTo>
                    <a:pt x="2924" y="7659"/>
                    <a:pt x="2971" y="7623"/>
                    <a:pt x="2991" y="7577"/>
                  </a:cubicBezTo>
                  <a:cubicBezTo>
                    <a:pt x="3015" y="7534"/>
                    <a:pt x="3015" y="7480"/>
                    <a:pt x="3029" y="7426"/>
                  </a:cubicBezTo>
                  <a:cubicBezTo>
                    <a:pt x="3042" y="7398"/>
                    <a:pt x="3055" y="7369"/>
                    <a:pt x="3079" y="7344"/>
                  </a:cubicBezTo>
                  <a:cubicBezTo>
                    <a:pt x="3170" y="7233"/>
                    <a:pt x="3311" y="7158"/>
                    <a:pt x="3453" y="7143"/>
                  </a:cubicBezTo>
                  <a:cubicBezTo>
                    <a:pt x="3473" y="7150"/>
                    <a:pt x="3503" y="7150"/>
                    <a:pt x="3523" y="7150"/>
                  </a:cubicBezTo>
                  <a:cubicBezTo>
                    <a:pt x="3516" y="7186"/>
                    <a:pt x="3516" y="7233"/>
                    <a:pt x="3530" y="7269"/>
                  </a:cubicBezTo>
                  <a:cubicBezTo>
                    <a:pt x="3493" y="7294"/>
                    <a:pt x="3446" y="7294"/>
                    <a:pt x="3402" y="7294"/>
                  </a:cubicBezTo>
                  <a:cubicBezTo>
                    <a:pt x="3362" y="7294"/>
                    <a:pt x="3311" y="7294"/>
                    <a:pt x="3274" y="7315"/>
                  </a:cubicBezTo>
                  <a:cubicBezTo>
                    <a:pt x="3241" y="7344"/>
                    <a:pt x="3234" y="7412"/>
                    <a:pt x="3274" y="7426"/>
                  </a:cubicBezTo>
                  <a:cubicBezTo>
                    <a:pt x="3227" y="7444"/>
                    <a:pt x="3197" y="7501"/>
                    <a:pt x="3183" y="7562"/>
                  </a:cubicBezTo>
                  <a:cubicBezTo>
                    <a:pt x="3156" y="7652"/>
                    <a:pt x="3133" y="7741"/>
                    <a:pt x="3113" y="7842"/>
                  </a:cubicBezTo>
                  <a:cubicBezTo>
                    <a:pt x="3106" y="7870"/>
                    <a:pt x="3099" y="7903"/>
                    <a:pt x="3106" y="7924"/>
                  </a:cubicBezTo>
                  <a:cubicBezTo>
                    <a:pt x="3119" y="7978"/>
                    <a:pt x="3183" y="8007"/>
                    <a:pt x="3227" y="7978"/>
                  </a:cubicBezTo>
                  <a:cubicBezTo>
                    <a:pt x="3261" y="7953"/>
                    <a:pt x="3274" y="7910"/>
                    <a:pt x="3304" y="7885"/>
                  </a:cubicBezTo>
                  <a:cubicBezTo>
                    <a:pt x="3375" y="7817"/>
                    <a:pt x="3503" y="7849"/>
                    <a:pt x="3564" y="7774"/>
                  </a:cubicBezTo>
                  <a:cubicBezTo>
                    <a:pt x="3587" y="7741"/>
                    <a:pt x="3601" y="7706"/>
                    <a:pt x="3634" y="7691"/>
                  </a:cubicBezTo>
                  <a:cubicBezTo>
                    <a:pt x="3651" y="7684"/>
                    <a:pt x="3671" y="7684"/>
                    <a:pt x="3691" y="7691"/>
                  </a:cubicBezTo>
                  <a:cubicBezTo>
                    <a:pt x="3728" y="7698"/>
                    <a:pt x="3769" y="7706"/>
                    <a:pt x="3806" y="7706"/>
                  </a:cubicBezTo>
                  <a:cubicBezTo>
                    <a:pt x="3833" y="7713"/>
                    <a:pt x="3870" y="7713"/>
                    <a:pt x="3897" y="7706"/>
                  </a:cubicBezTo>
                  <a:cubicBezTo>
                    <a:pt x="3924" y="7698"/>
                    <a:pt x="3954" y="7659"/>
                    <a:pt x="3947" y="7630"/>
                  </a:cubicBezTo>
                  <a:cubicBezTo>
                    <a:pt x="3890" y="7577"/>
                    <a:pt x="3870" y="7494"/>
                    <a:pt x="3890" y="7419"/>
                  </a:cubicBezTo>
                  <a:cubicBezTo>
                    <a:pt x="3910" y="7344"/>
                    <a:pt x="3974" y="7294"/>
                    <a:pt x="4045" y="7276"/>
                  </a:cubicBezTo>
                  <a:cubicBezTo>
                    <a:pt x="4088" y="7269"/>
                    <a:pt x="4136" y="7287"/>
                    <a:pt x="4152" y="7330"/>
                  </a:cubicBezTo>
                  <a:cubicBezTo>
                    <a:pt x="4159" y="7351"/>
                    <a:pt x="4159" y="7383"/>
                    <a:pt x="4173" y="7405"/>
                  </a:cubicBezTo>
                  <a:cubicBezTo>
                    <a:pt x="4186" y="7433"/>
                    <a:pt x="4223" y="7444"/>
                    <a:pt x="4243" y="7451"/>
                  </a:cubicBezTo>
                  <a:cubicBezTo>
                    <a:pt x="4270" y="7466"/>
                    <a:pt x="4290" y="7501"/>
                    <a:pt x="4270" y="7527"/>
                  </a:cubicBezTo>
                  <a:cubicBezTo>
                    <a:pt x="4327" y="7541"/>
                    <a:pt x="4378" y="7548"/>
                    <a:pt x="4432" y="7562"/>
                  </a:cubicBezTo>
                  <a:cubicBezTo>
                    <a:pt x="4405" y="7570"/>
                    <a:pt x="4378" y="7577"/>
                    <a:pt x="4354" y="7595"/>
                  </a:cubicBezTo>
                  <a:cubicBezTo>
                    <a:pt x="4432" y="7595"/>
                    <a:pt x="4496" y="7623"/>
                    <a:pt x="4573" y="7623"/>
                  </a:cubicBezTo>
                  <a:cubicBezTo>
                    <a:pt x="4610" y="7623"/>
                    <a:pt x="4661" y="7623"/>
                    <a:pt x="4674" y="7584"/>
                  </a:cubicBezTo>
                  <a:cubicBezTo>
                    <a:pt x="4745" y="7584"/>
                    <a:pt x="4815" y="7616"/>
                    <a:pt x="4862" y="7670"/>
                  </a:cubicBezTo>
                  <a:cubicBezTo>
                    <a:pt x="4873" y="7630"/>
                    <a:pt x="4926" y="7623"/>
                    <a:pt x="4963" y="7638"/>
                  </a:cubicBezTo>
                  <a:cubicBezTo>
                    <a:pt x="4997" y="7652"/>
                    <a:pt x="5041" y="7677"/>
                    <a:pt x="5074" y="7652"/>
                  </a:cubicBezTo>
                  <a:cubicBezTo>
                    <a:pt x="5125" y="7691"/>
                    <a:pt x="5175" y="7727"/>
                    <a:pt x="5233" y="7767"/>
                  </a:cubicBezTo>
                  <a:cubicBezTo>
                    <a:pt x="5260" y="7788"/>
                    <a:pt x="5293" y="7810"/>
                    <a:pt x="5330" y="7817"/>
                  </a:cubicBezTo>
                  <a:cubicBezTo>
                    <a:pt x="5364" y="7827"/>
                    <a:pt x="5408" y="7802"/>
                    <a:pt x="5414" y="7767"/>
                  </a:cubicBezTo>
                  <a:cubicBezTo>
                    <a:pt x="5414" y="7788"/>
                    <a:pt x="5421" y="7802"/>
                    <a:pt x="5421" y="7827"/>
                  </a:cubicBezTo>
                  <a:cubicBezTo>
                    <a:pt x="5441" y="7817"/>
                    <a:pt x="5465" y="7802"/>
                    <a:pt x="5485" y="7795"/>
                  </a:cubicBezTo>
                  <a:cubicBezTo>
                    <a:pt x="5556" y="7863"/>
                    <a:pt x="5613" y="7938"/>
                    <a:pt x="5653" y="8028"/>
                  </a:cubicBezTo>
                  <a:cubicBezTo>
                    <a:pt x="5660" y="8042"/>
                    <a:pt x="5670" y="8067"/>
                    <a:pt x="5690" y="8082"/>
                  </a:cubicBezTo>
                  <a:cubicBezTo>
                    <a:pt x="5710" y="8096"/>
                    <a:pt x="5741" y="8096"/>
                    <a:pt x="5768" y="8096"/>
                  </a:cubicBezTo>
                  <a:cubicBezTo>
                    <a:pt x="5872" y="8103"/>
                    <a:pt x="5949" y="8232"/>
                    <a:pt x="5922" y="8336"/>
                  </a:cubicBezTo>
                  <a:cubicBezTo>
                    <a:pt x="5949" y="8350"/>
                    <a:pt x="5980" y="8361"/>
                    <a:pt x="6007" y="8343"/>
                  </a:cubicBezTo>
                  <a:lnTo>
                    <a:pt x="6007" y="8411"/>
                  </a:lnTo>
                  <a:cubicBezTo>
                    <a:pt x="6064" y="8451"/>
                    <a:pt x="6077" y="8533"/>
                    <a:pt x="6050" y="8594"/>
                  </a:cubicBezTo>
                  <a:cubicBezTo>
                    <a:pt x="6101" y="8576"/>
                    <a:pt x="6134" y="8637"/>
                    <a:pt x="6148" y="8684"/>
                  </a:cubicBezTo>
                  <a:cubicBezTo>
                    <a:pt x="6185" y="8773"/>
                    <a:pt x="6225" y="8863"/>
                    <a:pt x="6262" y="8952"/>
                  </a:cubicBezTo>
                  <a:cubicBezTo>
                    <a:pt x="6276" y="8977"/>
                    <a:pt x="6282" y="9006"/>
                    <a:pt x="6303" y="9020"/>
                  </a:cubicBezTo>
                  <a:cubicBezTo>
                    <a:pt x="6326" y="9042"/>
                    <a:pt x="6353" y="9053"/>
                    <a:pt x="6373" y="9074"/>
                  </a:cubicBezTo>
                  <a:cubicBezTo>
                    <a:pt x="6424" y="9117"/>
                    <a:pt x="6444" y="9185"/>
                    <a:pt x="6451" y="9260"/>
                  </a:cubicBezTo>
                  <a:cubicBezTo>
                    <a:pt x="6494" y="9260"/>
                    <a:pt x="6528" y="9293"/>
                    <a:pt x="6552" y="9328"/>
                  </a:cubicBezTo>
                  <a:cubicBezTo>
                    <a:pt x="6565" y="9314"/>
                    <a:pt x="6579" y="9307"/>
                    <a:pt x="6592" y="9293"/>
                  </a:cubicBezTo>
                  <a:cubicBezTo>
                    <a:pt x="6592" y="9389"/>
                    <a:pt x="6643" y="9486"/>
                    <a:pt x="6713" y="9547"/>
                  </a:cubicBezTo>
                  <a:cubicBezTo>
                    <a:pt x="6727" y="9533"/>
                    <a:pt x="6740" y="9525"/>
                    <a:pt x="6757" y="9507"/>
                  </a:cubicBezTo>
                  <a:cubicBezTo>
                    <a:pt x="6784" y="9576"/>
                    <a:pt x="6828" y="9644"/>
                    <a:pt x="6881" y="9690"/>
                  </a:cubicBezTo>
                  <a:cubicBezTo>
                    <a:pt x="6945" y="9658"/>
                    <a:pt x="6959" y="9554"/>
                    <a:pt x="6912" y="9507"/>
                  </a:cubicBezTo>
                  <a:cubicBezTo>
                    <a:pt x="6945" y="9533"/>
                    <a:pt x="6989" y="9533"/>
                    <a:pt x="7023" y="9518"/>
                  </a:cubicBezTo>
                  <a:cubicBezTo>
                    <a:pt x="7117" y="9601"/>
                    <a:pt x="7171" y="9726"/>
                    <a:pt x="7171" y="9862"/>
                  </a:cubicBezTo>
                  <a:cubicBezTo>
                    <a:pt x="7171" y="9930"/>
                    <a:pt x="7171" y="10013"/>
                    <a:pt x="7228" y="10034"/>
                  </a:cubicBezTo>
                  <a:cubicBezTo>
                    <a:pt x="7235" y="10041"/>
                    <a:pt x="7248" y="10041"/>
                    <a:pt x="7258" y="10041"/>
                  </a:cubicBezTo>
                  <a:cubicBezTo>
                    <a:pt x="7285" y="10059"/>
                    <a:pt x="7272" y="10102"/>
                    <a:pt x="7265" y="10134"/>
                  </a:cubicBezTo>
                  <a:cubicBezTo>
                    <a:pt x="7285" y="10163"/>
                    <a:pt x="7329" y="10170"/>
                    <a:pt x="7363" y="10184"/>
                  </a:cubicBezTo>
                  <a:cubicBezTo>
                    <a:pt x="7440" y="10231"/>
                    <a:pt x="7433" y="10367"/>
                    <a:pt x="7504" y="10424"/>
                  </a:cubicBezTo>
                  <a:cubicBezTo>
                    <a:pt x="7538" y="10457"/>
                    <a:pt x="7581" y="10464"/>
                    <a:pt x="7608" y="10493"/>
                  </a:cubicBezTo>
                  <a:cubicBezTo>
                    <a:pt x="7672" y="10568"/>
                    <a:pt x="7595" y="10718"/>
                    <a:pt x="7672" y="10786"/>
                  </a:cubicBezTo>
                  <a:cubicBezTo>
                    <a:pt x="7689" y="10801"/>
                    <a:pt x="7709" y="10808"/>
                    <a:pt x="7716" y="10826"/>
                  </a:cubicBezTo>
                  <a:cubicBezTo>
                    <a:pt x="7736" y="10861"/>
                    <a:pt x="7689" y="10908"/>
                    <a:pt x="7652" y="10922"/>
                  </a:cubicBezTo>
                  <a:cubicBezTo>
                    <a:pt x="7608" y="10937"/>
                    <a:pt x="7561" y="10944"/>
                    <a:pt x="7548" y="10990"/>
                  </a:cubicBezTo>
                  <a:cubicBezTo>
                    <a:pt x="7581" y="11019"/>
                    <a:pt x="7618" y="11041"/>
                    <a:pt x="7652" y="11073"/>
                  </a:cubicBezTo>
                  <a:cubicBezTo>
                    <a:pt x="7632" y="11058"/>
                    <a:pt x="7618" y="11051"/>
                    <a:pt x="7595" y="11033"/>
                  </a:cubicBezTo>
                  <a:cubicBezTo>
                    <a:pt x="7652" y="11094"/>
                    <a:pt x="7743" y="11177"/>
                    <a:pt x="7814" y="11216"/>
                  </a:cubicBezTo>
                  <a:cubicBezTo>
                    <a:pt x="7851" y="11238"/>
                    <a:pt x="7891" y="11259"/>
                    <a:pt x="7915" y="11298"/>
                  </a:cubicBezTo>
                  <a:cubicBezTo>
                    <a:pt x="7935" y="11334"/>
                    <a:pt x="7948" y="11388"/>
                    <a:pt x="7921" y="11424"/>
                  </a:cubicBezTo>
                  <a:cubicBezTo>
                    <a:pt x="7985" y="11402"/>
                    <a:pt x="8039" y="11449"/>
                    <a:pt x="8089" y="11492"/>
                  </a:cubicBezTo>
                  <a:cubicBezTo>
                    <a:pt x="8160" y="11560"/>
                    <a:pt x="8238" y="11628"/>
                    <a:pt x="8308" y="11696"/>
                  </a:cubicBezTo>
                  <a:cubicBezTo>
                    <a:pt x="8322" y="11703"/>
                    <a:pt x="8328" y="11714"/>
                    <a:pt x="8338" y="11732"/>
                  </a:cubicBezTo>
                  <a:cubicBezTo>
                    <a:pt x="8345" y="11746"/>
                    <a:pt x="8345" y="11771"/>
                    <a:pt x="8345" y="11793"/>
                  </a:cubicBezTo>
                  <a:lnTo>
                    <a:pt x="8345" y="11976"/>
                  </a:lnTo>
                  <a:cubicBezTo>
                    <a:pt x="8379" y="11983"/>
                    <a:pt x="8399" y="12026"/>
                    <a:pt x="8409" y="12065"/>
                  </a:cubicBezTo>
                  <a:cubicBezTo>
                    <a:pt x="8429" y="12155"/>
                    <a:pt x="8456" y="12244"/>
                    <a:pt x="8476" y="12334"/>
                  </a:cubicBezTo>
                  <a:cubicBezTo>
                    <a:pt x="8493" y="12395"/>
                    <a:pt x="8507" y="12470"/>
                    <a:pt x="8470" y="12524"/>
                  </a:cubicBezTo>
                  <a:lnTo>
                    <a:pt x="8450" y="12545"/>
                  </a:lnTo>
                  <a:cubicBezTo>
                    <a:pt x="8429" y="12592"/>
                    <a:pt x="8500" y="12635"/>
                    <a:pt x="8487" y="12681"/>
                  </a:cubicBezTo>
                  <a:cubicBezTo>
                    <a:pt x="8476" y="12710"/>
                    <a:pt x="8436" y="12717"/>
                    <a:pt x="8436" y="12749"/>
                  </a:cubicBezTo>
                  <a:cubicBezTo>
                    <a:pt x="8436" y="12778"/>
                    <a:pt x="8463" y="12792"/>
                    <a:pt x="8470" y="12824"/>
                  </a:cubicBezTo>
                  <a:cubicBezTo>
                    <a:pt x="8487" y="12853"/>
                    <a:pt x="8463" y="12889"/>
                    <a:pt x="8456" y="12921"/>
                  </a:cubicBezTo>
                  <a:cubicBezTo>
                    <a:pt x="8450" y="12950"/>
                    <a:pt x="8443" y="12996"/>
                    <a:pt x="8476" y="13011"/>
                  </a:cubicBezTo>
                  <a:cubicBezTo>
                    <a:pt x="8443" y="13050"/>
                    <a:pt x="8450" y="13107"/>
                    <a:pt x="8487" y="13147"/>
                  </a:cubicBezTo>
                  <a:cubicBezTo>
                    <a:pt x="8443" y="13147"/>
                    <a:pt x="8429" y="13197"/>
                    <a:pt x="8423" y="13240"/>
                  </a:cubicBezTo>
                  <a:cubicBezTo>
                    <a:pt x="8416" y="13287"/>
                    <a:pt x="8386" y="13337"/>
                    <a:pt x="8352" y="13322"/>
                  </a:cubicBezTo>
                  <a:cubicBezTo>
                    <a:pt x="8372" y="13398"/>
                    <a:pt x="8392" y="13480"/>
                    <a:pt x="8423" y="13555"/>
                  </a:cubicBezTo>
                  <a:cubicBezTo>
                    <a:pt x="8436" y="13602"/>
                    <a:pt x="8443" y="13663"/>
                    <a:pt x="8409" y="13684"/>
                  </a:cubicBezTo>
                  <a:cubicBezTo>
                    <a:pt x="8443" y="13698"/>
                    <a:pt x="8476" y="13720"/>
                    <a:pt x="8513" y="13745"/>
                  </a:cubicBezTo>
                  <a:cubicBezTo>
                    <a:pt x="8476" y="13835"/>
                    <a:pt x="8463" y="13931"/>
                    <a:pt x="8456" y="14028"/>
                  </a:cubicBezTo>
                  <a:cubicBezTo>
                    <a:pt x="8423" y="14028"/>
                    <a:pt x="8386" y="14060"/>
                    <a:pt x="8386" y="14096"/>
                  </a:cubicBezTo>
                  <a:cubicBezTo>
                    <a:pt x="8423" y="14136"/>
                    <a:pt x="8456" y="14171"/>
                    <a:pt x="8487" y="14211"/>
                  </a:cubicBezTo>
                  <a:cubicBezTo>
                    <a:pt x="8513" y="14239"/>
                    <a:pt x="8540" y="14272"/>
                    <a:pt x="8557" y="14307"/>
                  </a:cubicBezTo>
                  <a:cubicBezTo>
                    <a:pt x="8571" y="14347"/>
                    <a:pt x="8571" y="14390"/>
                    <a:pt x="8540" y="14418"/>
                  </a:cubicBezTo>
                  <a:cubicBezTo>
                    <a:pt x="8598" y="14504"/>
                    <a:pt x="8655" y="14594"/>
                    <a:pt x="8719" y="14676"/>
                  </a:cubicBezTo>
                  <a:cubicBezTo>
                    <a:pt x="8776" y="14669"/>
                    <a:pt x="8837" y="14684"/>
                    <a:pt x="8874" y="14727"/>
                  </a:cubicBezTo>
                  <a:cubicBezTo>
                    <a:pt x="8907" y="14773"/>
                    <a:pt x="8874" y="14863"/>
                    <a:pt x="8816" y="14856"/>
                  </a:cubicBezTo>
                  <a:cubicBezTo>
                    <a:pt x="8810" y="14945"/>
                    <a:pt x="8860" y="15045"/>
                    <a:pt x="8931" y="15088"/>
                  </a:cubicBezTo>
                  <a:cubicBezTo>
                    <a:pt x="8988" y="15121"/>
                    <a:pt x="9028" y="15171"/>
                    <a:pt x="9022" y="15239"/>
                  </a:cubicBezTo>
                  <a:cubicBezTo>
                    <a:pt x="9119" y="15246"/>
                    <a:pt x="9156" y="15375"/>
                    <a:pt x="9170" y="15472"/>
                  </a:cubicBezTo>
                  <a:cubicBezTo>
                    <a:pt x="9254" y="15518"/>
                    <a:pt x="9338" y="15561"/>
                    <a:pt x="9415" y="15608"/>
                  </a:cubicBezTo>
                  <a:cubicBezTo>
                    <a:pt x="9446" y="15622"/>
                    <a:pt x="9466" y="15636"/>
                    <a:pt x="9486" y="15651"/>
                  </a:cubicBezTo>
                  <a:cubicBezTo>
                    <a:pt x="9503" y="15669"/>
                    <a:pt x="9516" y="15683"/>
                    <a:pt x="9536" y="15697"/>
                  </a:cubicBezTo>
                  <a:cubicBezTo>
                    <a:pt x="9573" y="15737"/>
                    <a:pt x="9614" y="15765"/>
                    <a:pt x="9658" y="15780"/>
                  </a:cubicBezTo>
                  <a:cubicBezTo>
                    <a:pt x="9678" y="15737"/>
                    <a:pt x="9742" y="15765"/>
                    <a:pt x="9769" y="15812"/>
                  </a:cubicBezTo>
                  <a:cubicBezTo>
                    <a:pt x="9819" y="15894"/>
                    <a:pt x="9826" y="15998"/>
                    <a:pt x="9799" y="16088"/>
                  </a:cubicBezTo>
                  <a:cubicBezTo>
                    <a:pt x="9863" y="16127"/>
                    <a:pt x="9890" y="16217"/>
                    <a:pt x="9870" y="16292"/>
                  </a:cubicBezTo>
                  <a:cubicBezTo>
                    <a:pt x="9927" y="16299"/>
                    <a:pt x="9940" y="16374"/>
                    <a:pt x="9947" y="16428"/>
                  </a:cubicBezTo>
                  <a:cubicBezTo>
                    <a:pt x="9974" y="16607"/>
                    <a:pt x="10082" y="16772"/>
                    <a:pt x="10236" y="16861"/>
                  </a:cubicBezTo>
                  <a:cubicBezTo>
                    <a:pt x="10263" y="16876"/>
                    <a:pt x="10294" y="16894"/>
                    <a:pt x="10314" y="16915"/>
                  </a:cubicBezTo>
                  <a:cubicBezTo>
                    <a:pt x="10327" y="16930"/>
                    <a:pt x="10334" y="16944"/>
                    <a:pt x="10341" y="16969"/>
                  </a:cubicBezTo>
                  <a:cubicBezTo>
                    <a:pt x="10371" y="17033"/>
                    <a:pt x="10391" y="17101"/>
                    <a:pt x="10418" y="17170"/>
                  </a:cubicBezTo>
                  <a:cubicBezTo>
                    <a:pt x="10341" y="17195"/>
                    <a:pt x="10257" y="17195"/>
                    <a:pt x="10186" y="17155"/>
                  </a:cubicBezTo>
                  <a:cubicBezTo>
                    <a:pt x="10206" y="17284"/>
                    <a:pt x="10347" y="17367"/>
                    <a:pt x="10462" y="17320"/>
                  </a:cubicBezTo>
                  <a:cubicBezTo>
                    <a:pt x="10469" y="17341"/>
                    <a:pt x="10482" y="17367"/>
                    <a:pt x="10489" y="17388"/>
                  </a:cubicBezTo>
                  <a:cubicBezTo>
                    <a:pt x="10617" y="17395"/>
                    <a:pt x="10681" y="17546"/>
                    <a:pt x="10724" y="17682"/>
                  </a:cubicBezTo>
                  <a:cubicBezTo>
                    <a:pt x="10744" y="17757"/>
                    <a:pt x="10765" y="17825"/>
                    <a:pt x="10765" y="17900"/>
                  </a:cubicBezTo>
                  <a:cubicBezTo>
                    <a:pt x="10926" y="17900"/>
                    <a:pt x="11014" y="18087"/>
                    <a:pt x="11118" y="18216"/>
                  </a:cubicBezTo>
                  <a:cubicBezTo>
                    <a:pt x="11145" y="18244"/>
                    <a:pt x="11189" y="18276"/>
                    <a:pt x="11226" y="18251"/>
                  </a:cubicBezTo>
                  <a:cubicBezTo>
                    <a:pt x="11280" y="18201"/>
                    <a:pt x="11232" y="18094"/>
                    <a:pt x="11182" y="18033"/>
                  </a:cubicBezTo>
                  <a:cubicBezTo>
                    <a:pt x="11162" y="18004"/>
                    <a:pt x="11138" y="17976"/>
                    <a:pt x="11111" y="17943"/>
                  </a:cubicBezTo>
                  <a:cubicBezTo>
                    <a:pt x="11068" y="17943"/>
                    <a:pt x="11041" y="17893"/>
                    <a:pt x="11041" y="17847"/>
                  </a:cubicBezTo>
                  <a:cubicBezTo>
                    <a:pt x="11034" y="17800"/>
                    <a:pt x="11034" y="17750"/>
                    <a:pt x="10997" y="17718"/>
                  </a:cubicBezTo>
                  <a:cubicBezTo>
                    <a:pt x="10983" y="17710"/>
                    <a:pt x="10963" y="17703"/>
                    <a:pt x="10943" y="17696"/>
                  </a:cubicBezTo>
                  <a:cubicBezTo>
                    <a:pt x="10879" y="17667"/>
                    <a:pt x="10872" y="17567"/>
                    <a:pt x="10872" y="17492"/>
                  </a:cubicBezTo>
                  <a:lnTo>
                    <a:pt x="10744" y="17381"/>
                  </a:lnTo>
                  <a:cubicBezTo>
                    <a:pt x="10687" y="17334"/>
                    <a:pt x="10623" y="17252"/>
                    <a:pt x="10667" y="17195"/>
                  </a:cubicBezTo>
                  <a:cubicBezTo>
                    <a:pt x="10647" y="17177"/>
                    <a:pt x="10623" y="17155"/>
                    <a:pt x="10603" y="17141"/>
                  </a:cubicBezTo>
                  <a:cubicBezTo>
                    <a:pt x="10617" y="17119"/>
                    <a:pt x="10623" y="17087"/>
                    <a:pt x="10617" y="17058"/>
                  </a:cubicBezTo>
                  <a:cubicBezTo>
                    <a:pt x="10610" y="17044"/>
                    <a:pt x="10603" y="17019"/>
                    <a:pt x="10596" y="17005"/>
                  </a:cubicBezTo>
                  <a:cubicBezTo>
                    <a:pt x="10526" y="16887"/>
                    <a:pt x="10442" y="16750"/>
                    <a:pt x="10314" y="16736"/>
                  </a:cubicBezTo>
                  <a:lnTo>
                    <a:pt x="10314" y="16661"/>
                  </a:lnTo>
                  <a:cubicBezTo>
                    <a:pt x="10294" y="16675"/>
                    <a:pt x="10263" y="16643"/>
                    <a:pt x="10257" y="16614"/>
                  </a:cubicBezTo>
                  <a:cubicBezTo>
                    <a:pt x="10257" y="16586"/>
                    <a:pt x="10270" y="16553"/>
                    <a:pt x="10270" y="16525"/>
                  </a:cubicBezTo>
                  <a:cubicBezTo>
                    <a:pt x="10270" y="16471"/>
                    <a:pt x="10243" y="16435"/>
                    <a:pt x="10223" y="16381"/>
                  </a:cubicBezTo>
                  <a:cubicBezTo>
                    <a:pt x="10199" y="16328"/>
                    <a:pt x="10216" y="16270"/>
                    <a:pt x="10263" y="16260"/>
                  </a:cubicBezTo>
                  <a:cubicBezTo>
                    <a:pt x="10307" y="16260"/>
                    <a:pt x="10347" y="16285"/>
                    <a:pt x="10378" y="16313"/>
                  </a:cubicBezTo>
                  <a:cubicBezTo>
                    <a:pt x="10391" y="16270"/>
                    <a:pt x="10455" y="16260"/>
                    <a:pt x="10489" y="16299"/>
                  </a:cubicBezTo>
                  <a:cubicBezTo>
                    <a:pt x="10526" y="16328"/>
                    <a:pt x="10526" y="16389"/>
                    <a:pt x="10519" y="16435"/>
                  </a:cubicBezTo>
                  <a:cubicBezTo>
                    <a:pt x="10559" y="16428"/>
                    <a:pt x="10610" y="16442"/>
                    <a:pt x="10637" y="16478"/>
                  </a:cubicBezTo>
                  <a:cubicBezTo>
                    <a:pt x="10660" y="16518"/>
                    <a:pt x="10623" y="16586"/>
                    <a:pt x="10583" y="16568"/>
                  </a:cubicBezTo>
                  <a:cubicBezTo>
                    <a:pt x="10667" y="16668"/>
                    <a:pt x="10731" y="16786"/>
                    <a:pt x="10758" y="16915"/>
                  </a:cubicBezTo>
                  <a:cubicBezTo>
                    <a:pt x="10822" y="16951"/>
                    <a:pt x="10886" y="16990"/>
                    <a:pt x="10956" y="17026"/>
                  </a:cubicBezTo>
                  <a:cubicBezTo>
                    <a:pt x="10983" y="17044"/>
                    <a:pt x="11014" y="17058"/>
                    <a:pt x="11027" y="17087"/>
                  </a:cubicBezTo>
                  <a:cubicBezTo>
                    <a:pt x="11041" y="17119"/>
                    <a:pt x="11041" y="17148"/>
                    <a:pt x="11041" y="17177"/>
                  </a:cubicBezTo>
                  <a:cubicBezTo>
                    <a:pt x="11047" y="17209"/>
                    <a:pt x="11061" y="17238"/>
                    <a:pt x="11074" y="17259"/>
                  </a:cubicBezTo>
                  <a:cubicBezTo>
                    <a:pt x="11118" y="17306"/>
                    <a:pt x="11175" y="17327"/>
                    <a:pt x="11232" y="17359"/>
                  </a:cubicBezTo>
                  <a:cubicBezTo>
                    <a:pt x="11280" y="17388"/>
                    <a:pt x="11330" y="17456"/>
                    <a:pt x="11310" y="17517"/>
                  </a:cubicBezTo>
                  <a:cubicBezTo>
                    <a:pt x="11273" y="17553"/>
                    <a:pt x="11239" y="17635"/>
                    <a:pt x="11296" y="17650"/>
                  </a:cubicBezTo>
                  <a:cubicBezTo>
                    <a:pt x="11317" y="17660"/>
                    <a:pt x="11337" y="17650"/>
                    <a:pt x="11350" y="17642"/>
                  </a:cubicBezTo>
                  <a:cubicBezTo>
                    <a:pt x="11421" y="17628"/>
                    <a:pt x="11485" y="17710"/>
                    <a:pt x="11465" y="17778"/>
                  </a:cubicBezTo>
                  <a:cubicBezTo>
                    <a:pt x="11498" y="17793"/>
                    <a:pt x="11542" y="17793"/>
                    <a:pt x="11576" y="17778"/>
                  </a:cubicBezTo>
                  <a:cubicBezTo>
                    <a:pt x="11592" y="17811"/>
                    <a:pt x="11599" y="17839"/>
                    <a:pt x="11592" y="17868"/>
                  </a:cubicBezTo>
                  <a:cubicBezTo>
                    <a:pt x="11656" y="17861"/>
                    <a:pt x="11717" y="17900"/>
                    <a:pt x="11754" y="17961"/>
                  </a:cubicBezTo>
                  <a:cubicBezTo>
                    <a:pt x="11788" y="18011"/>
                    <a:pt x="11811" y="18087"/>
                    <a:pt x="11825" y="18147"/>
                  </a:cubicBezTo>
                  <a:cubicBezTo>
                    <a:pt x="11895" y="18216"/>
                    <a:pt x="11966" y="18291"/>
                    <a:pt x="12043" y="18359"/>
                  </a:cubicBezTo>
                  <a:cubicBezTo>
                    <a:pt x="12070" y="18387"/>
                    <a:pt x="12101" y="18434"/>
                    <a:pt x="12070" y="18463"/>
                  </a:cubicBezTo>
                  <a:cubicBezTo>
                    <a:pt x="12043" y="18470"/>
                    <a:pt x="12023" y="18477"/>
                    <a:pt x="11993" y="18477"/>
                  </a:cubicBezTo>
                  <a:cubicBezTo>
                    <a:pt x="12057" y="18531"/>
                    <a:pt x="12084" y="18627"/>
                    <a:pt x="12064" y="18710"/>
                  </a:cubicBezTo>
                  <a:cubicBezTo>
                    <a:pt x="12006" y="18710"/>
                    <a:pt x="11953" y="18710"/>
                    <a:pt x="11895" y="18717"/>
                  </a:cubicBezTo>
                  <a:cubicBezTo>
                    <a:pt x="11953" y="18742"/>
                    <a:pt x="12013" y="18778"/>
                    <a:pt x="12013" y="18839"/>
                  </a:cubicBezTo>
                  <a:cubicBezTo>
                    <a:pt x="12077" y="18921"/>
                    <a:pt x="12148" y="19004"/>
                    <a:pt x="12212" y="19093"/>
                  </a:cubicBezTo>
                  <a:cubicBezTo>
                    <a:pt x="12212" y="19107"/>
                    <a:pt x="12205" y="19100"/>
                    <a:pt x="12205" y="19118"/>
                  </a:cubicBezTo>
                  <a:cubicBezTo>
                    <a:pt x="12282" y="19107"/>
                    <a:pt x="12360" y="19154"/>
                    <a:pt x="12424" y="19208"/>
                  </a:cubicBezTo>
                  <a:cubicBezTo>
                    <a:pt x="12481" y="19251"/>
                    <a:pt x="12531" y="19304"/>
                    <a:pt x="12565" y="19365"/>
                  </a:cubicBezTo>
                  <a:cubicBezTo>
                    <a:pt x="12595" y="19344"/>
                    <a:pt x="12615" y="19319"/>
                    <a:pt x="12642" y="19297"/>
                  </a:cubicBezTo>
                  <a:cubicBezTo>
                    <a:pt x="12706" y="19304"/>
                    <a:pt x="12770" y="19333"/>
                    <a:pt x="12821" y="19373"/>
                  </a:cubicBezTo>
                  <a:cubicBezTo>
                    <a:pt x="12891" y="19426"/>
                    <a:pt x="12938" y="19509"/>
                    <a:pt x="13023" y="19537"/>
                  </a:cubicBezTo>
                  <a:cubicBezTo>
                    <a:pt x="13073" y="19559"/>
                    <a:pt x="13137" y="19552"/>
                    <a:pt x="13187" y="19566"/>
                  </a:cubicBezTo>
                  <a:cubicBezTo>
                    <a:pt x="13245" y="19584"/>
                    <a:pt x="13299" y="19620"/>
                    <a:pt x="13299" y="19681"/>
                  </a:cubicBezTo>
                  <a:cubicBezTo>
                    <a:pt x="13329" y="19634"/>
                    <a:pt x="13413" y="19666"/>
                    <a:pt x="13406" y="19716"/>
                  </a:cubicBezTo>
                  <a:cubicBezTo>
                    <a:pt x="13554" y="19716"/>
                    <a:pt x="13702" y="19734"/>
                    <a:pt x="13844" y="19763"/>
                  </a:cubicBezTo>
                  <a:cubicBezTo>
                    <a:pt x="13864" y="19741"/>
                    <a:pt x="13871" y="19702"/>
                    <a:pt x="13871" y="19673"/>
                  </a:cubicBezTo>
                  <a:cubicBezTo>
                    <a:pt x="13914" y="19673"/>
                    <a:pt x="13961" y="19695"/>
                    <a:pt x="13998" y="19716"/>
                  </a:cubicBezTo>
                  <a:cubicBezTo>
                    <a:pt x="14062" y="19634"/>
                    <a:pt x="14204" y="19652"/>
                    <a:pt x="14261" y="19734"/>
                  </a:cubicBezTo>
                  <a:cubicBezTo>
                    <a:pt x="14237" y="19741"/>
                    <a:pt x="14217" y="19763"/>
                    <a:pt x="14217" y="19784"/>
                  </a:cubicBezTo>
                  <a:cubicBezTo>
                    <a:pt x="14261" y="19817"/>
                    <a:pt x="14315" y="19817"/>
                    <a:pt x="14358" y="19792"/>
                  </a:cubicBezTo>
                  <a:cubicBezTo>
                    <a:pt x="14352" y="19838"/>
                    <a:pt x="14358" y="19885"/>
                    <a:pt x="14379" y="19921"/>
                  </a:cubicBezTo>
                  <a:cubicBezTo>
                    <a:pt x="14416" y="19899"/>
                    <a:pt x="14456" y="19906"/>
                    <a:pt x="14493" y="19935"/>
                  </a:cubicBezTo>
                  <a:cubicBezTo>
                    <a:pt x="14520" y="19967"/>
                    <a:pt x="14533" y="20010"/>
                    <a:pt x="14520" y="20050"/>
                  </a:cubicBezTo>
                  <a:cubicBezTo>
                    <a:pt x="14570" y="20035"/>
                    <a:pt x="14634" y="20064"/>
                    <a:pt x="14655" y="20125"/>
                  </a:cubicBezTo>
                  <a:cubicBezTo>
                    <a:pt x="14668" y="20118"/>
                    <a:pt x="14692" y="20100"/>
                    <a:pt x="14705" y="20093"/>
                  </a:cubicBezTo>
                  <a:cubicBezTo>
                    <a:pt x="14719" y="20107"/>
                    <a:pt x="14725" y="20125"/>
                    <a:pt x="14732" y="20139"/>
                  </a:cubicBezTo>
                  <a:cubicBezTo>
                    <a:pt x="14752" y="20139"/>
                    <a:pt x="14769" y="20132"/>
                    <a:pt x="14789" y="20132"/>
                  </a:cubicBezTo>
                  <a:cubicBezTo>
                    <a:pt x="14789" y="20153"/>
                    <a:pt x="14796" y="20182"/>
                    <a:pt x="14809" y="20200"/>
                  </a:cubicBezTo>
                  <a:cubicBezTo>
                    <a:pt x="14840" y="20182"/>
                    <a:pt x="14860" y="20175"/>
                    <a:pt x="14887" y="20161"/>
                  </a:cubicBezTo>
                  <a:cubicBezTo>
                    <a:pt x="14931" y="20221"/>
                    <a:pt x="15001" y="20250"/>
                    <a:pt x="15065" y="20243"/>
                  </a:cubicBezTo>
                  <a:cubicBezTo>
                    <a:pt x="15143" y="20236"/>
                    <a:pt x="15233" y="20193"/>
                    <a:pt x="15277" y="20257"/>
                  </a:cubicBezTo>
                  <a:cubicBezTo>
                    <a:pt x="15291" y="20275"/>
                    <a:pt x="15291" y="20297"/>
                    <a:pt x="15297" y="20318"/>
                  </a:cubicBezTo>
                  <a:cubicBezTo>
                    <a:pt x="15324" y="20372"/>
                    <a:pt x="15388" y="20379"/>
                    <a:pt x="15445" y="20393"/>
                  </a:cubicBezTo>
                  <a:cubicBezTo>
                    <a:pt x="15503" y="20408"/>
                    <a:pt x="15560" y="20461"/>
                    <a:pt x="15536" y="20515"/>
                  </a:cubicBezTo>
                  <a:cubicBezTo>
                    <a:pt x="15593" y="20490"/>
                    <a:pt x="15671" y="20544"/>
                    <a:pt x="15664" y="20612"/>
                  </a:cubicBezTo>
                  <a:cubicBezTo>
                    <a:pt x="15664" y="20641"/>
                    <a:pt x="15684" y="20666"/>
                    <a:pt x="15721" y="20673"/>
                  </a:cubicBezTo>
                  <a:lnTo>
                    <a:pt x="15721" y="20723"/>
                  </a:lnTo>
                  <a:cubicBezTo>
                    <a:pt x="15805" y="20741"/>
                    <a:pt x="15849" y="20873"/>
                    <a:pt x="15785" y="20941"/>
                  </a:cubicBezTo>
                  <a:cubicBezTo>
                    <a:pt x="15812" y="20920"/>
                    <a:pt x="15849" y="20952"/>
                    <a:pt x="15863" y="20988"/>
                  </a:cubicBezTo>
                  <a:cubicBezTo>
                    <a:pt x="15876" y="21027"/>
                    <a:pt x="15883" y="21063"/>
                    <a:pt x="15910" y="21078"/>
                  </a:cubicBezTo>
                  <a:cubicBezTo>
                    <a:pt x="15947" y="21099"/>
                    <a:pt x="15991" y="21063"/>
                    <a:pt x="16031" y="21063"/>
                  </a:cubicBezTo>
                  <a:cubicBezTo>
                    <a:pt x="16088" y="21056"/>
                    <a:pt x="16139" y="21124"/>
                    <a:pt x="16132" y="21181"/>
                  </a:cubicBezTo>
                  <a:cubicBezTo>
                    <a:pt x="16172" y="21153"/>
                    <a:pt x="16243" y="21174"/>
                    <a:pt x="16263" y="21228"/>
                  </a:cubicBezTo>
                  <a:cubicBezTo>
                    <a:pt x="16270" y="21250"/>
                    <a:pt x="16270" y="21282"/>
                    <a:pt x="16287" y="21303"/>
                  </a:cubicBezTo>
                  <a:cubicBezTo>
                    <a:pt x="16300" y="21332"/>
                    <a:pt x="16327" y="21350"/>
                    <a:pt x="16351" y="21371"/>
                  </a:cubicBezTo>
                  <a:cubicBezTo>
                    <a:pt x="16404" y="21407"/>
                    <a:pt x="16455" y="21447"/>
                    <a:pt x="16512" y="21482"/>
                  </a:cubicBezTo>
                  <a:cubicBezTo>
                    <a:pt x="16519" y="21447"/>
                    <a:pt x="16576" y="21425"/>
                    <a:pt x="16603" y="21447"/>
                  </a:cubicBezTo>
                  <a:cubicBezTo>
                    <a:pt x="16630" y="21475"/>
                    <a:pt x="16630" y="21529"/>
                    <a:pt x="16674" y="21543"/>
                  </a:cubicBezTo>
                  <a:cubicBezTo>
                    <a:pt x="16694" y="21550"/>
                    <a:pt x="16711" y="21536"/>
                    <a:pt x="16731" y="21536"/>
                  </a:cubicBezTo>
                  <a:cubicBezTo>
                    <a:pt x="16764" y="21529"/>
                    <a:pt x="16801" y="21558"/>
                    <a:pt x="16835" y="21583"/>
                  </a:cubicBezTo>
                  <a:cubicBezTo>
                    <a:pt x="16872" y="21597"/>
                    <a:pt x="16919" y="21597"/>
                    <a:pt x="16929" y="21550"/>
                  </a:cubicBezTo>
                  <a:cubicBezTo>
                    <a:pt x="16936" y="21515"/>
                    <a:pt x="16892" y="21490"/>
                    <a:pt x="16879" y="21454"/>
                  </a:cubicBezTo>
                  <a:cubicBezTo>
                    <a:pt x="16865" y="21407"/>
                    <a:pt x="16892" y="21364"/>
                    <a:pt x="16936" y="21332"/>
                  </a:cubicBezTo>
                  <a:cubicBezTo>
                    <a:pt x="17027" y="21275"/>
                    <a:pt x="17168" y="21303"/>
                    <a:pt x="17225" y="21407"/>
                  </a:cubicBezTo>
                  <a:cubicBezTo>
                    <a:pt x="17259" y="21475"/>
                    <a:pt x="17279" y="21565"/>
                    <a:pt x="17350" y="21597"/>
                  </a:cubicBezTo>
                  <a:cubicBezTo>
                    <a:pt x="17367" y="21558"/>
                    <a:pt x="17367" y="21550"/>
                    <a:pt x="17400" y="21507"/>
                  </a:cubicBezTo>
                  <a:cubicBezTo>
                    <a:pt x="17424" y="21475"/>
                    <a:pt x="17434" y="21464"/>
                    <a:pt x="17454" y="21443"/>
                  </a:cubicBezTo>
                  <a:cubicBezTo>
                    <a:pt x="17441" y="21421"/>
                    <a:pt x="17431" y="21396"/>
                    <a:pt x="17414" y="21371"/>
                  </a:cubicBezTo>
                  <a:close/>
                  <a:moveTo>
                    <a:pt x="16751" y="16930"/>
                  </a:moveTo>
                  <a:lnTo>
                    <a:pt x="16751" y="16926"/>
                  </a:lnTo>
                  <a:lnTo>
                    <a:pt x="16751" y="16930"/>
                  </a:lnTo>
                  <a:close/>
                  <a:moveTo>
                    <a:pt x="20237" y="12592"/>
                  </a:moveTo>
                  <a:cubicBezTo>
                    <a:pt x="20237" y="12592"/>
                    <a:pt x="20234" y="12592"/>
                    <a:pt x="20230" y="12592"/>
                  </a:cubicBezTo>
                  <a:cubicBezTo>
                    <a:pt x="20230" y="12588"/>
                    <a:pt x="20234" y="12588"/>
                    <a:pt x="20237" y="12592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e7b0ed52b3_0_16"/>
            <p:cNvSpPr/>
            <p:nvPr/>
          </p:nvSpPr>
          <p:spPr>
            <a:xfrm>
              <a:off x="3536285" y="5955886"/>
              <a:ext cx="420505" cy="163075"/>
            </a:xfrm>
            <a:custGeom>
              <a:avLst/>
              <a:gdLst/>
              <a:ahLst/>
              <a:cxnLst/>
              <a:rect l="l" t="t" r="r" b="b"/>
              <a:pathLst>
                <a:path w="20758" h="21213" extrusionOk="0">
                  <a:moveTo>
                    <a:pt x="763" y="9783"/>
                  </a:moveTo>
                  <a:cubicBezTo>
                    <a:pt x="1603" y="9977"/>
                    <a:pt x="2150" y="7458"/>
                    <a:pt x="2989" y="6587"/>
                  </a:cubicBezTo>
                  <a:cubicBezTo>
                    <a:pt x="3828" y="5812"/>
                    <a:pt x="4850" y="7168"/>
                    <a:pt x="5616" y="5909"/>
                  </a:cubicBezTo>
                  <a:cubicBezTo>
                    <a:pt x="6200" y="7749"/>
                    <a:pt x="7367" y="8136"/>
                    <a:pt x="8207" y="7168"/>
                  </a:cubicBezTo>
                  <a:cubicBezTo>
                    <a:pt x="8353" y="7749"/>
                    <a:pt x="8426" y="8330"/>
                    <a:pt x="8572" y="8814"/>
                  </a:cubicBezTo>
                  <a:cubicBezTo>
                    <a:pt x="9593" y="9977"/>
                    <a:pt x="10578" y="10848"/>
                    <a:pt x="11636" y="11236"/>
                  </a:cubicBezTo>
                  <a:cubicBezTo>
                    <a:pt x="12038" y="12883"/>
                    <a:pt x="12111" y="15110"/>
                    <a:pt x="11709" y="16660"/>
                  </a:cubicBezTo>
                  <a:cubicBezTo>
                    <a:pt x="11782" y="17919"/>
                    <a:pt x="12476" y="17532"/>
                    <a:pt x="12877" y="16951"/>
                  </a:cubicBezTo>
                  <a:cubicBezTo>
                    <a:pt x="13497" y="16079"/>
                    <a:pt x="14190" y="15885"/>
                    <a:pt x="14774" y="16660"/>
                  </a:cubicBezTo>
                  <a:cubicBezTo>
                    <a:pt x="15103" y="17919"/>
                    <a:pt x="15249" y="19566"/>
                    <a:pt x="15176" y="21019"/>
                  </a:cubicBezTo>
                  <a:cubicBezTo>
                    <a:pt x="15942" y="20535"/>
                    <a:pt x="16708" y="20341"/>
                    <a:pt x="17474" y="19953"/>
                  </a:cubicBezTo>
                  <a:cubicBezTo>
                    <a:pt x="17766" y="21600"/>
                    <a:pt x="18824" y="21406"/>
                    <a:pt x="19080" y="19760"/>
                  </a:cubicBezTo>
                  <a:cubicBezTo>
                    <a:pt x="19372" y="20728"/>
                    <a:pt x="19919" y="21213"/>
                    <a:pt x="20357" y="21213"/>
                  </a:cubicBezTo>
                  <a:cubicBezTo>
                    <a:pt x="20539" y="21213"/>
                    <a:pt x="20685" y="21019"/>
                    <a:pt x="20758" y="20535"/>
                  </a:cubicBezTo>
                  <a:cubicBezTo>
                    <a:pt x="20758" y="20341"/>
                    <a:pt x="20758" y="20147"/>
                    <a:pt x="20758" y="19953"/>
                  </a:cubicBezTo>
                  <a:cubicBezTo>
                    <a:pt x="20211" y="16273"/>
                    <a:pt x="18532" y="15110"/>
                    <a:pt x="17219" y="13270"/>
                  </a:cubicBezTo>
                  <a:cubicBezTo>
                    <a:pt x="16380" y="12011"/>
                    <a:pt x="15686" y="10364"/>
                    <a:pt x="15176" y="8330"/>
                  </a:cubicBezTo>
                  <a:cubicBezTo>
                    <a:pt x="14409" y="9396"/>
                    <a:pt x="13424" y="7749"/>
                    <a:pt x="13315" y="5521"/>
                  </a:cubicBezTo>
                  <a:cubicBezTo>
                    <a:pt x="12549" y="4940"/>
                    <a:pt x="11709" y="4068"/>
                    <a:pt x="10943" y="3487"/>
                  </a:cubicBezTo>
                  <a:cubicBezTo>
                    <a:pt x="10359" y="3100"/>
                    <a:pt x="9666" y="2034"/>
                    <a:pt x="9666" y="484"/>
                  </a:cubicBezTo>
                  <a:cubicBezTo>
                    <a:pt x="7988" y="291"/>
                    <a:pt x="6273" y="291"/>
                    <a:pt x="4594" y="0"/>
                  </a:cubicBezTo>
                  <a:cubicBezTo>
                    <a:pt x="4230" y="0"/>
                    <a:pt x="3828" y="0"/>
                    <a:pt x="3536" y="678"/>
                  </a:cubicBezTo>
                  <a:cubicBezTo>
                    <a:pt x="3317" y="1065"/>
                    <a:pt x="3135" y="2034"/>
                    <a:pt x="3135" y="2906"/>
                  </a:cubicBezTo>
                  <a:cubicBezTo>
                    <a:pt x="2697" y="2518"/>
                    <a:pt x="2150" y="2034"/>
                    <a:pt x="1603" y="2325"/>
                  </a:cubicBezTo>
                  <a:cubicBezTo>
                    <a:pt x="399" y="3100"/>
                    <a:pt x="-842" y="9202"/>
                    <a:pt x="763" y="978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e7b0ed52b3_0_16"/>
            <p:cNvSpPr/>
            <p:nvPr/>
          </p:nvSpPr>
          <p:spPr>
            <a:xfrm>
              <a:off x="3804532" y="6171750"/>
              <a:ext cx="98803" cy="48330"/>
            </a:xfrm>
            <a:custGeom>
              <a:avLst/>
              <a:gdLst/>
              <a:ahLst/>
              <a:cxnLst/>
              <a:rect l="l" t="t" r="r" b="b"/>
              <a:pathLst>
                <a:path w="19910" h="21600" extrusionOk="0">
                  <a:moveTo>
                    <a:pt x="6932" y="20935"/>
                  </a:moveTo>
                  <a:cubicBezTo>
                    <a:pt x="7682" y="21600"/>
                    <a:pt x="7982" y="21600"/>
                    <a:pt x="8582" y="21600"/>
                  </a:cubicBezTo>
                  <a:cubicBezTo>
                    <a:pt x="9182" y="21600"/>
                    <a:pt x="10082" y="21600"/>
                    <a:pt x="10682" y="21600"/>
                  </a:cubicBezTo>
                  <a:cubicBezTo>
                    <a:pt x="12632" y="20935"/>
                    <a:pt x="15182" y="20271"/>
                    <a:pt x="15482" y="15951"/>
                  </a:cubicBezTo>
                  <a:cubicBezTo>
                    <a:pt x="16382" y="17280"/>
                    <a:pt x="17732" y="17945"/>
                    <a:pt x="18632" y="16615"/>
                  </a:cubicBezTo>
                  <a:cubicBezTo>
                    <a:pt x="19532" y="15286"/>
                    <a:pt x="20132" y="12628"/>
                    <a:pt x="19832" y="10302"/>
                  </a:cubicBezTo>
                  <a:cubicBezTo>
                    <a:pt x="18932" y="5649"/>
                    <a:pt x="15782" y="6978"/>
                    <a:pt x="13832" y="3988"/>
                  </a:cubicBezTo>
                  <a:cubicBezTo>
                    <a:pt x="13232" y="2658"/>
                    <a:pt x="12632" y="1329"/>
                    <a:pt x="12032" y="665"/>
                  </a:cubicBezTo>
                  <a:cubicBezTo>
                    <a:pt x="11432" y="0"/>
                    <a:pt x="10682" y="0"/>
                    <a:pt x="10082" y="0"/>
                  </a:cubicBezTo>
                  <a:cubicBezTo>
                    <a:pt x="7682" y="665"/>
                    <a:pt x="1682" y="2658"/>
                    <a:pt x="332" y="8308"/>
                  </a:cubicBezTo>
                  <a:cubicBezTo>
                    <a:pt x="-1468" y="17280"/>
                    <a:pt x="4532" y="19606"/>
                    <a:pt x="6932" y="20935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ge7b0ed52b3_0_16"/>
            <p:cNvSpPr/>
            <p:nvPr/>
          </p:nvSpPr>
          <p:spPr>
            <a:xfrm>
              <a:off x="3967270" y="6110437"/>
              <a:ext cx="279409" cy="91224"/>
            </a:xfrm>
            <a:custGeom>
              <a:avLst/>
              <a:gdLst/>
              <a:ahLst/>
              <a:cxnLst/>
              <a:rect l="l" t="t" r="r" b="b"/>
              <a:pathLst>
                <a:path w="21264" h="20935" extrusionOk="0">
                  <a:moveTo>
                    <a:pt x="1451" y="13867"/>
                  </a:moveTo>
                  <a:cubicBezTo>
                    <a:pt x="1056" y="13867"/>
                    <a:pt x="716" y="13524"/>
                    <a:pt x="377" y="14210"/>
                  </a:cubicBezTo>
                  <a:cubicBezTo>
                    <a:pt x="-245" y="15239"/>
                    <a:pt x="-19" y="18153"/>
                    <a:pt x="490" y="19181"/>
                  </a:cubicBezTo>
                  <a:cubicBezTo>
                    <a:pt x="942" y="20381"/>
                    <a:pt x="1678" y="20724"/>
                    <a:pt x="2356" y="20724"/>
                  </a:cubicBezTo>
                  <a:cubicBezTo>
                    <a:pt x="3826" y="21067"/>
                    <a:pt x="5466" y="21410"/>
                    <a:pt x="6314" y="18153"/>
                  </a:cubicBezTo>
                  <a:cubicBezTo>
                    <a:pt x="6540" y="20724"/>
                    <a:pt x="7615" y="21067"/>
                    <a:pt x="8406" y="20724"/>
                  </a:cubicBezTo>
                  <a:cubicBezTo>
                    <a:pt x="9254" y="20724"/>
                    <a:pt x="10103" y="20381"/>
                    <a:pt x="10894" y="20381"/>
                  </a:cubicBezTo>
                  <a:cubicBezTo>
                    <a:pt x="11290" y="20381"/>
                    <a:pt x="11629" y="20381"/>
                    <a:pt x="11969" y="19524"/>
                  </a:cubicBezTo>
                  <a:cubicBezTo>
                    <a:pt x="12817" y="18839"/>
                    <a:pt x="13552" y="16267"/>
                    <a:pt x="14343" y="17467"/>
                  </a:cubicBezTo>
                  <a:cubicBezTo>
                    <a:pt x="14739" y="18153"/>
                    <a:pt x="15079" y="19181"/>
                    <a:pt x="15418" y="19181"/>
                  </a:cubicBezTo>
                  <a:cubicBezTo>
                    <a:pt x="16040" y="19181"/>
                    <a:pt x="16379" y="16267"/>
                    <a:pt x="16945" y="16781"/>
                  </a:cubicBezTo>
                  <a:cubicBezTo>
                    <a:pt x="17227" y="16781"/>
                    <a:pt x="17340" y="17467"/>
                    <a:pt x="17567" y="17810"/>
                  </a:cubicBezTo>
                  <a:cubicBezTo>
                    <a:pt x="18415" y="19524"/>
                    <a:pt x="19602" y="19181"/>
                    <a:pt x="20620" y="18153"/>
                  </a:cubicBezTo>
                  <a:cubicBezTo>
                    <a:pt x="20903" y="18153"/>
                    <a:pt x="21129" y="17810"/>
                    <a:pt x="21242" y="17124"/>
                  </a:cubicBezTo>
                  <a:cubicBezTo>
                    <a:pt x="21355" y="15924"/>
                    <a:pt x="21016" y="15239"/>
                    <a:pt x="20790" y="14553"/>
                  </a:cubicBezTo>
                  <a:cubicBezTo>
                    <a:pt x="19715" y="12667"/>
                    <a:pt x="18641" y="11639"/>
                    <a:pt x="17453" y="11639"/>
                  </a:cubicBezTo>
                  <a:cubicBezTo>
                    <a:pt x="17114" y="11639"/>
                    <a:pt x="16605" y="11639"/>
                    <a:pt x="16266" y="10610"/>
                  </a:cubicBezTo>
                  <a:cubicBezTo>
                    <a:pt x="15927" y="9581"/>
                    <a:pt x="15927" y="7696"/>
                    <a:pt x="15644" y="6667"/>
                  </a:cubicBezTo>
                  <a:cubicBezTo>
                    <a:pt x="14852" y="3067"/>
                    <a:pt x="12704" y="7010"/>
                    <a:pt x="11516" y="4439"/>
                  </a:cubicBezTo>
                  <a:cubicBezTo>
                    <a:pt x="11290" y="4096"/>
                    <a:pt x="11064" y="3067"/>
                    <a:pt x="10781" y="2724"/>
                  </a:cubicBezTo>
                  <a:cubicBezTo>
                    <a:pt x="10216" y="1524"/>
                    <a:pt x="9481" y="2724"/>
                    <a:pt x="8915" y="3410"/>
                  </a:cubicBezTo>
                  <a:cubicBezTo>
                    <a:pt x="8293" y="4096"/>
                    <a:pt x="7332" y="3753"/>
                    <a:pt x="7106" y="2039"/>
                  </a:cubicBezTo>
                  <a:cubicBezTo>
                    <a:pt x="6993" y="1181"/>
                    <a:pt x="6993" y="496"/>
                    <a:pt x="6767" y="153"/>
                  </a:cubicBezTo>
                  <a:cubicBezTo>
                    <a:pt x="6653" y="-190"/>
                    <a:pt x="6540" y="153"/>
                    <a:pt x="6314" y="153"/>
                  </a:cubicBezTo>
                  <a:cubicBezTo>
                    <a:pt x="5805" y="496"/>
                    <a:pt x="5353" y="839"/>
                    <a:pt x="4844" y="1181"/>
                  </a:cubicBezTo>
                  <a:cubicBezTo>
                    <a:pt x="4505" y="1524"/>
                    <a:pt x="4052" y="2039"/>
                    <a:pt x="3939" y="3067"/>
                  </a:cubicBezTo>
                  <a:cubicBezTo>
                    <a:pt x="3826" y="4439"/>
                    <a:pt x="4222" y="5639"/>
                    <a:pt x="4731" y="6667"/>
                  </a:cubicBezTo>
                  <a:cubicBezTo>
                    <a:pt x="5183" y="7867"/>
                    <a:pt x="5240" y="9067"/>
                    <a:pt x="4844" y="10267"/>
                  </a:cubicBezTo>
                  <a:cubicBezTo>
                    <a:pt x="6201" y="14896"/>
                    <a:pt x="1904" y="13867"/>
                    <a:pt x="1451" y="1386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ge7b0ed52b3_0_16"/>
            <p:cNvSpPr/>
            <p:nvPr/>
          </p:nvSpPr>
          <p:spPr>
            <a:xfrm>
              <a:off x="4264950" y="6175848"/>
              <a:ext cx="113349" cy="43176"/>
            </a:xfrm>
            <a:custGeom>
              <a:avLst/>
              <a:gdLst/>
              <a:ahLst/>
              <a:cxnLst/>
              <a:rect l="l" t="t" r="r" b="b"/>
              <a:pathLst>
                <a:path w="20359" h="18084" extrusionOk="0">
                  <a:moveTo>
                    <a:pt x="9956" y="16010"/>
                  </a:moveTo>
                  <a:cubicBezTo>
                    <a:pt x="11016" y="18514"/>
                    <a:pt x="12739" y="18514"/>
                    <a:pt x="14064" y="17262"/>
                  </a:cubicBezTo>
                  <a:cubicBezTo>
                    <a:pt x="15787" y="15071"/>
                    <a:pt x="16582" y="10062"/>
                    <a:pt x="18305" y="8810"/>
                  </a:cubicBezTo>
                  <a:cubicBezTo>
                    <a:pt x="18835" y="8810"/>
                    <a:pt x="19630" y="8810"/>
                    <a:pt x="20160" y="7244"/>
                  </a:cubicBezTo>
                  <a:cubicBezTo>
                    <a:pt x="20425" y="6618"/>
                    <a:pt x="20425" y="5992"/>
                    <a:pt x="20160" y="5366"/>
                  </a:cubicBezTo>
                  <a:cubicBezTo>
                    <a:pt x="20160" y="3488"/>
                    <a:pt x="20160" y="1297"/>
                    <a:pt x="19895" y="44"/>
                  </a:cubicBezTo>
                  <a:cubicBezTo>
                    <a:pt x="17377" y="44"/>
                    <a:pt x="14859" y="-582"/>
                    <a:pt x="12739" y="2862"/>
                  </a:cubicBezTo>
                  <a:cubicBezTo>
                    <a:pt x="11812" y="4114"/>
                    <a:pt x="11016" y="5992"/>
                    <a:pt x="9956" y="5992"/>
                  </a:cubicBezTo>
                  <a:cubicBezTo>
                    <a:pt x="9426" y="5992"/>
                    <a:pt x="9029" y="5366"/>
                    <a:pt x="8499" y="4740"/>
                  </a:cubicBezTo>
                  <a:cubicBezTo>
                    <a:pt x="6643" y="2236"/>
                    <a:pt x="-1175" y="-3086"/>
                    <a:pt x="150" y="9436"/>
                  </a:cubicBezTo>
                  <a:cubicBezTo>
                    <a:pt x="1608" y="17888"/>
                    <a:pt x="7969" y="11314"/>
                    <a:pt x="9956" y="1601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ge7b0ed52b3_0_16"/>
            <p:cNvSpPr/>
            <p:nvPr/>
          </p:nvSpPr>
          <p:spPr>
            <a:xfrm>
              <a:off x="4382695" y="4532897"/>
              <a:ext cx="132522" cy="72839"/>
            </a:xfrm>
            <a:custGeom>
              <a:avLst/>
              <a:gdLst/>
              <a:ahLst/>
              <a:cxnLst/>
              <a:rect l="l" t="t" r="r" b="b"/>
              <a:pathLst>
                <a:path w="21461" h="20233" extrusionOk="0">
                  <a:moveTo>
                    <a:pt x="5222" y="9034"/>
                  </a:moveTo>
                  <a:cubicBezTo>
                    <a:pt x="5697" y="9446"/>
                    <a:pt x="6171" y="9857"/>
                    <a:pt x="6646" y="10680"/>
                  </a:cubicBezTo>
                  <a:cubicBezTo>
                    <a:pt x="6884" y="11503"/>
                    <a:pt x="7121" y="12531"/>
                    <a:pt x="6884" y="13354"/>
                  </a:cubicBezTo>
                  <a:cubicBezTo>
                    <a:pt x="8664" y="12531"/>
                    <a:pt x="10207" y="15411"/>
                    <a:pt x="11868" y="15823"/>
                  </a:cubicBezTo>
                  <a:cubicBezTo>
                    <a:pt x="12462" y="15823"/>
                    <a:pt x="12936" y="15823"/>
                    <a:pt x="13174" y="16440"/>
                  </a:cubicBezTo>
                  <a:cubicBezTo>
                    <a:pt x="14598" y="17263"/>
                    <a:pt x="15666" y="19731"/>
                    <a:pt x="17090" y="20143"/>
                  </a:cubicBezTo>
                  <a:cubicBezTo>
                    <a:pt x="18870" y="20760"/>
                    <a:pt x="20413" y="18086"/>
                    <a:pt x="21125" y="15411"/>
                  </a:cubicBezTo>
                  <a:cubicBezTo>
                    <a:pt x="21363" y="15000"/>
                    <a:pt x="21600" y="14177"/>
                    <a:pt x="21363" y="13354"/>
                  </a:cubicBezTo>
                  <a:cubicBezTo>
                    <a:pt x="21125" y="12531"/>
                    <a:pt x="20651" y="12120"/>
                    <a:pt x="20176" y="12120"/>
                  </a:cubicBezTo>
                  <a:cubicBezTo>
                    <a:pt x="19582" y="12120"/>
                    <a:pt x="19108" y="12531"/>
                    <a:pt x="18633" y="12120"/>
                  </a:cubicBezTo>
                  <a:cubicBezTo>
                    <a:pt x="17684" y="11091"/>
                    <a:pt x="17921" y="9034"/>
                    <a:pt x="17921" y="7389"/>
                  </a:cubicBezTo>
                  <a:cubicBezTo>
                    <a:pt x="16141" y="5949"/>
                    <a:pt x="14360" y="5126"/>
                    <a:pt x="12462" y="5126"/>
                  </a:cubicBezTo>
                  <a:cubicBezTo>
                    <a:pt x="11393" y="5126"/>
                    <a:pt x="10444" y="5126"/>
                    <a:pt x="9969" y="3891"/>
                  </a:cubicBezTo>
                  <a:cubicBezTo>
                    <a:pt x="9613" y="3480"/>
                    <a:pt x="9613" y="2451"/>
                    <a:pt x="9376" y="2040"/>
                  </a:cubicBezTo>
                  <a:cubicBezTo>
                    <a:pt x="9138" y="1217"/>
                    <a:pt x="8426" y="394"/>
                    <a:pt x="7714" y="394"/>
                  </a:cubicBezTo>
                  <a:cubicBezTo>
                    <a:pt x="6171" y="-17"/>
                    <a:pt x="4985" y="1629"/>
                    <a:pt x="3442" y="1217"/>
                  </a:cubicBezTo>
                  <a:cubicBezTo>
                    <a:pt x="2255" y="1217"/>
                    <a:pt x="1187" y="-840"/>
                    <a:pt x="0" y="394"/>
                  </a:cubicBezTo>
                  <a:cubicBezTo>
                    <a:pt x="1424" y="3891"/>
                    <a:pt x="3204" y="7389"/>
                    <a:pt x="5222" y="903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ge7b0ed52b3_0_16"/>
            <p:cNvSpPr/>
            <p:nvPr/>
          </p:nvSpPr>
          <p:spPr>
            <a:xfrm>
              <a:off x="4605099" y="4395777"/>
              <a:ext cx="282747" cy="347534"/>
            </a:xfrm>
            <a:custGeom>
              <a:avLst/>
              <a:gdLst/>
              <a:ahLst/>
              <a:cxnLst/>
              <a:rect l="l" t="t" r="r" b="b"/>
              <a:pathLst>
                <a:path w="21518" h="21295" extrusionOk="0">
                  <a:moveTo>
                    <a:pt x="6066" y="5536"/>
                  </a:moveTo>
                  <a:cubicBezTo>
                    <a:pt x="5896" y="5808"/>
                    <a:pt x="5783" y="6217"/>
                    <a:pt x="5669" y="6489"/>
                  </a:cubicBezTo>
                  <a:cubicBezTo>
                    <a:pt x="5443" y="7034"/>
                    <a:pt x="5216" y="7714"/>
                    <a:pt x="4479" y="8077"/>
                  </a:cubicBezTo>
                  <a:cubicBezTo>
                    <a:pt x="4252" y="8213"/>
                    <a:pt x="3912" y="8304"/>
                    <a:pt x="3685" y="8486"/>
                  </a:cubicBezTo>
                  <a:cubicBezTo>
                    <a:pt x="3402" y="8667"/>
                    <a:pt x="3231" y="8939"/>
                    <a:pt x="3515" y="9166"/>
                  </a:cubicBezTo>
                  <a:cubicBezTo>
                    <a:pt x="3628" y="9257"/>
                    <a:pt x="3912" y="9257"/>
                    <a:pt x="4025" y="9439"/>
                  </a:cubicBezTo>
                  <a:cubicBezTo>
                    <a:pt x="4252" y="9711"/>
                    <a:pt x="3912" y="9983"/>
                    <a:pt x="3685" y="10301"/>
                  </a:cubicBezTo>
                  <a:cubicBezTo>
                    <a:pt x="3175" y="10936"/>
                    <a:pt x="3912" y="11980"/>
                    <a:pt x="3061" y="12479"/>
                  </a:cubicBezTo>
                  <a:cubicBezTo>
                    <a:pt x="2721" y="12661"/>
                    <a:pt x="2098" y="12570"/>
                    <a:pt x="1757" y="12751"/>
                  </a:cubicBezTo>
                  <a:cubicBezTo>
                    <a:pt x="1020" y="13069"/>
                    <a:pt x="1304" y="13886"/>
                    <a:pt x="680" y="14385"/>
                  </a:cubicBezTo>
                  <a:cubicBezTo>
                    <a:pt x="454" y="14566"/>
                    <a:pt x="0" y="14748"/>
                    <a:pt x="0" y="15066"/>
                  </a:cubicBezTo>
                  <a:cubicBezTo>
                    <a:pt x="0" y="15338"/>
                    <a:pt x="227" y="15519"/>
                    <a:pt x="454" y="15701"/>
                  </a:cubicBezTo>
                  <a:cubicBezTo>
                    <a:pt x="680" y="16109"/>
                    <a:pt x="454" y="16654"/>
                    <a:pt x="340" y="17153"/>
                  </a:cubicBezTo>
                  <a:cubicBezTo>
                    <a:pt x="227" y="17607"/>
                    <a:pt x="454" y="18287"/>
                    <a:pt x="1020" y="18287"/>
                  </a:cubicBezTo>
                  <a:cubicBezTo>
                    <a:pt x="1304" y="18287"/>
                    <a:pt x="1531" y="18197"/>
                    <a:pt x="1757" y="18106"/>
                  </a:cubicBezTo>
                  <a:cubicBezTo>
                    <a:pt x="3685" y="17334"/>
                    <a:pt x="5896" y="17244"/>
                    <a:pt x="7937" y="17924"/>
                  </a:cubicBezTo>
                  <a:cubicBezTo>
                    <a:pt x="8277" y="18015"/>
                    <a:pt x="8674" y="18106"/>
                    <a:pt x="9014" y="18106"/>
                  </a:cubicBezTo>
                  <a:cubicBezTo>
                    <a:pt x="9354" y="18106"/>
                    <a:pt x="9751" y="17788"/>
                    <a:pt x="9581" y="17516"/>
                  </a:cubicBezTo>
                  <a:cubicBezTo>
                    <a:pt x="9978" y="17244"/>
                    <a:pt x="10772" y="17516"/>
                    <a:pt x="10942" y="17924"/>
                  </a:cubicBezTo>
                  <a:cubicBezTo>
                    <a:pt x="11055" y="18287"/>
                    <a:pt x="10772" y="18741"/>
                    <a:pt x="10431" y="19150"/>
                  </a:cubicBezTo>
                  <a:cubicBezTo>
                    <a:pt x="10091" y="19513"/>
                    <a:pt x="9751" y="19785"/>
                    <a:pt x="9468" y="20284"/>
                  </a:cubicBezTo>
                  <a:cubicBezTo>
                    <a:pt x="9978" y="20193"/>
                    <a:pt x="10431" y="20103"/>
                    <a:pt x="10942" y="20103"/>
                  </a:cubicBezTo>
                  <a:cubicBezTo>
                    <a:pt x="11055" y="20466"/>
                    <a:pt x="11055" y="20738"/>
                    <a:pt x="11169" y="21146"/>
                  </a:cubicBezTo>
                  <a:cubicBezTo>
                    <a:pt x="11849" y="21237"/>
                    <a:pt x="12699" y="20965"/>
                    <a:pt x="13153" y="20466"/>
                  </a:cubicBezTo>
                  <a:cubicBezTo>
                    <a:pt x="12359" y="20012"/>
                    <a:pt x="14117" y="18877"/>
                    <a:pt x="13436" y="18197"/>
                  </a:cubicBezTo>
                  <a:cubicBezTo>
                    <a:pt x="14117" y="18197"/>
                    <a:pt x="14854" y="18106"/>
                    <a:pt x="15534" y="18106"/>
                  </a:cubicBezTo>
                  <a:cubicBezTo>
                    <a:pt x="15817" y="18378"/>
                    <a:pt x="15817" y="18741"/>
                    <a:pt x="15817" y="19150"/>
                  </a:cubicBezTo>
                  <a:cubicBezTo>
                    <a:pt x="16498" y="19331"/>
                    <a:pt x="17008" y="19921"/>
                    <a:pt x="17008" y="20466"/>
                  </a:cubicBezTo>
                  <a:cubicBezTo>
                    <a:pt x="17802" y="21509"/>
                    <a:pt x="20069" y="21600"/>
                    <a:pt x="20920" y="20556"/>
                  </a:cubicBezTo>
                  <a:cubicBezTo>
                    <a:pt x="20409" y="20738"/>
                    <a:pt x="19956" y="20284"/>
                    <a:pt x="20069" y="19921"/>
                  </a:cubicBezTo>
                  <a:cubicBezTo>
                    <a:pt x="20183" y="19513"/>
                    <a:pt x="20523" y="19240"/>
                    <a:pt x="21033" y="19059"/>
                  </a:cubicBezTo>
                  <a:cubicBezTo>
                    <a:pt x="21146" y="18968"/>
                    <a:pt x="21373" y="18968"/>
                    <a:pt x="21487" y="18741"/>
                  </a:cubicBezTo>
                  <a:cubicBezTo>
                    <a:pt x="21600" y="18469"/>
                    <a:pt x="21373" y="18287"/>
                    <a:pt x="21260" y="18015"/>
                  </a:cubicBezTo>
                  <a:cubicBezTo>
                    <a:pt x="21146" y="17697"/>
                    <a:pt x="21033" y="17334"/>
                    <a:pt x="21373" y="17334"/>
                  </a:cubicBezTo>
                  <a:cubicBezTo>
                    <a:pt x="20523" y="17334"/>
                    <a:pt x="19729" y="16563"/>
                    <a:pt x="20069" y="15882"/>
                  </a:cubicBezTo>
                  <a:cubicBezTo>
                    <a:pt x="19843" y="16018"/>
                    <a:pt x="19446" y="15973"/>
                    <a:pt x="19219" y="15882"/>
                  </a:cubicBezTo>
                  <a:cubicBezTo>
                    <a:pt x="18935" y="15746"/>
                    <a:pt x="18765" y="15610"/>
                    <a:pt x="18879" y="15429"/>
                  </a:cubicBezTo>
                  <a:lnTo>
                    <a:pt x="19219" y="15156"/>
                  </a:lnTo>
                  <a:cubicBezTo>
                    <a:pt x="19616" y="14975"/>
                    <a:pt x="20069" y="14748"/>
                    <a:pt x="20409" y="14566"/>
                  </a:cubicBezTo>
                  <a:cubicBezTo>
                    <a:pt x="19956" y="14203"/>
                    <a:pt x="18879" y="14476"/>
                    <a:pt x="18539" y="14022"/>
                  </a:cubicBezTo>
                  <a:cubicBezTo>
                    <a:pt x="18425" y="13886"/>
                    <a:pt x="18425" y="13704"/>
                    <a:pt x="18539" y="13523"/>
                  </a:cubicBezTo>
                  <a:cubicBezTo>
                    <a:pt x="18652" y="12388"/>
                    <a:pt x="19332" y="11254"/>
                    <a:pt x="18765" y="10210"/>
                  </a:cubicBezTo>
                  <a:cubicBezTo>
                    <a:pt x="18652" y="9892"/>
                    <a:pt x="18028" y="9711"/>
                    <a:pt x="18028" y="9983"/>
                  </a:cubicBezTo>
                  <a:cubicBezTo>
                    <a:pt x="18028" y="9439"/>
                    <a:pt x="17008" y="8939"/>
                    <a:pt x="16384" y="9348"/>
                  </a:cubicBezTo>
                  <a:cubicBezTo>
                    <a:pt x="16157" y="9439"/>
                    <a:pt x="16044" y="9711"/>
                    <a:pt x="15647" y="9802"/>
                  </a:cubicBezTo>
                  <a:cubicBezTo>
                    <a:pt x="15307" y="9983"/>
                    <a:pt x="14797" y="9892"/>
                    <a:pt x="14457" y="9892"/>
                  </a:cubicBezTo>
                  <a:cubicBezTo>
                    <a:pt x="14060" y="9892"/>
                    <a:pt x="13550" y="9983"/>
                    <a:pt x="13550" y="10392"/>
                  </a:cubicBezTo>
                  <a:cubicBezTo>
                    <a:pt x="13776" y="10482"/>
                    <a:pt x="14003" y="10664"/>
                    <a:pt x="14230" y="10755"/>
                  </a:cubicBezTo>
                  <a:cubicBezTo>
                    <a:pt x="13436" y="10755"/>
                    <a:pt x="12472" y="10664"/>
                    <a:pt x="11849" y="10301"/>
                  </a:cubicBezTo>
                  <a:cubicBezTo>
                    <a:pt x="11282" y="9802"/>
                    <a:pt x="11395" y="8758"/>
                    <a:pt x="12246" y="8758"/>
                  </a:cubicBezTo>
                  <a:cubicBezTo>
                    <a:pt x="11735" y="8576"/>
                    <a:pt x="11395" y="8213"/>
                    <a:pt x="11169" y="7714"/>
                  </a:cubicBezTo>
                  <a:cubicBezTo>
                    <a:pt x="10545" y="7805"/>
                    <a:pt x="9751" y="7714"/>
                    <a:pt x="9751" y="7261"/>
                  </a:cubicBezTo>
                  <a:cubicBezTo>
                    <a:pt x="9581" y="6761"/>
                    <a:pt x="10658" y="6489"/>
                    <a:pt x="10658" y="5899"/>
                  </a:cubicBezTo>
                  <a:cubicBezTo>
                    <a:pt x="10658" y="5808"/>
                    <a:pt x="10545" y="5627"/>
                    <a:pt x="10545" y="5536"/>
                  </a:cubicBezTo>
                  <a:cubicBezTo>
                    <a:pt x="10318" y="4855"/>
                    <a:pt x="11169" y="4084"/>
                    <a:pt x="11962" y="4175"/>
                  </a:cubicBezTo>
                  <a:cubicBezTo>
                    <a:pt x="11622" y="3812"/>
                    <a:pt x="11962" y="3313"/>
                    <a:pt x="12359" y="3040"/>
                  </a:cubicBezTo>
                  <a:cubicBezTo>
                    <a:pt x="12699" y="2723"/>
                    <a:pt x="13153" y="2450"/>
                    <a:pt x="13436" y="2087"/>
                  </a:cubicBezTo>
                  <a:cubicBezTo>
                    <a:pt x="13663" y="1679"/>
                    <a:pt x="13550" y="1361"/>
                    <a:pt x="13663" y="953"/>
                  </a:cubicBezTo>
                  <a:cubicBezTo>
                    <a:pt x="13153" y="771"/>
                    <a:pt x="12926" y="408"/>
                    <a:pt x="12926" y="0"/>
                  </a:cubicBezTo>
                  <a:cubicBezTo>
                    <a:pt x="12472" y="0"/>
                    <a:pt x="12076" y="272"/>
                    <a:pt x="11849" y="681"/>
                  </a:cubicBezTo>
                  <a:cubicBezTo>
                    <a:pt x="11622" y="1044"/>
                    <a:pt x="11509" y="1452"/>
                    <a:pt x="11169" y="1634"/>
                  </a:cubicBezTo>
                  <a:lnTo>
                    <a:pt x="10431" y="1906"/>
                  </a:lnTo>
                  <a:cubicBezTo>
                    <a:pt x="9978" y="2087"/>
                    <a:pt x="9751" y="2496"/>
                    <a:pt x="9865" y="2859"/>
                  </a:cubicBezTo>
                  <a:cubicBezTo>
                    <a:pt x="9751" y="2723"/>
                    <a:pt x="7597" y="3630"/>
                    <a:pt x="7483" y="3721"/>
                  </a:cubicBezTo>
                  <a:cubicBezTo>
                    <a:pt x="6633" y="4084"/>
                    <a:pt x="6293" y="4765"/>
                    <a:pt x="6066" y="553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ge7b0ed52b3_0_16"/>
            <p:cNvSpPr/>
            <p:nvPr/>
          </p:nvSpPr>
          <p:spPr>
            <a:xfrm>
              <a:off x="3718006" y="4024037"/>
              <a:ext cx="74322" cy="106073"/>
            </a:xfrm>
            <a:custGeom>
              <a:avLst/>
              <a:gdLst/>
              <a:ahLst/>
              <a:cxnLst/>
              <a:rect l="l" t="t" r="r" b="b"/>
              <a:pathLst>
                <a:path w="20645" h="21375" extrusionOk="0">
                  <a:moveTo>
                    <a:pt x="2621" y="11025"/>
                  </a:moveTo>
                  <a:cubicBezTo>
                    <a:pt x="2206" y="11325"/>
                    <a:pt x="1375" y="11625"/>
                    <a:pt x="960" y="12375"/>
                  </a:cubicBezTo>
                  <a:cubicBezTo>
                    <a:pt x="-702" y="13875"/>
                    <a:pt x="129" y="16125"/>
                    <a:pt x="960" y="17925"/>
                  </a:cubicBezTo>
                  <a:cubicBezTo>
                    <a:pt x="960" y="18225"/>
                    <a:pt x="1375" y="18675"/>
                    <a:pt x="1790" y="18975"/>
                  </a:cubicBezTo>
                  <a:cubicBezTo>
                    <a:pt x="2206" y="18975"/>
                    <a:pt x="2621" y="18975"/>
                    <a:pt x="2621" y="19275"/>
                  </a:cubicBezTo>
                  <a:cubicBezTo>
                    <a:pt x="4075" y="19575"/>
                    <a:pt x="4075" y="20475"/>
                    <a:pt x="4075" y="21375"/>
                  </a:cubicBezTo>
                  <a:cubicBezTo>
                    <a:pt x="5736" y="21375"/>
                    <a:pt x="7398" y="21375"/>
                    <a:pt x="8852" y="21075"/>
                  </a:cubicBezTo>
                  <a:cubicBezTo>
                    <a:pt x="12383" y="20475"/>
                    <a:pt x="14044" y="17325"/>
                    <a:pt x="13213" y="15075"/>
                  </a:cubicBezTo>
                  <a:cubicBezTo>
                    <a:pt x="14460" y="15825"/>
                    <a:pt x="16121" y="14475"/>
                    <a:pt x="16536" y="13575"/>
                  </a:cubicBezTo>
                  <a:cubicBezTo>
                    <a:pt x="17160" y="12375"/>
                    <a:pt x="16536" y="11325"/>
                    <a:pt x="16536" y="10125"/>
                  </a:cubicBezTo>
                  <a:cubicBezTo>
                    <a:pt x="16536" y="8925"/>
                    <a:pt x="17575" y="7875"/>
                    <a:pt x="18406" y="6975"/>
                  </a:cubicBezTo>
                  <a:cubicBezTo>
                    <a:pt x="19236" y="6075"/>
                    <a:pt x="20067" y="5025"/>
                    <a:pt x="20483" y="3825"/>
                  </a:cubicBezTo>
                  <a:cubicBezTo>
                    <a:pt x="20898" y="2625"/>
                    <a:pt x="20483" y="1275"/>
                    <a:pt x="19652" y="675"/>
                  </a:cubicBezTo>
                  <a:cubicBezTo>
                    <a:pt x="18406" y="-225"/>
                    <a:pt x="16121" y="-225"/>
                    <a:pt x="15290" y="675"/>
                  </a:cubicBezTo>
                  <a:cubicBezTo>
                    <a:pt x="14875" y="1275"/>
                    <a:pt x="14875" y="1875"/>
                    <a:pt x="14875" y="2175"/>
                  </a:cubicBezTo>
                  <a:cubicBezTo>
                    <a:pt x="14460" y="4125"/>
                    <a:pt x="13629" y="6075"/>
                    <a:pt x="12383" y="7575"/>
                  </a:cubicBezTo>
                  <a:cubicBezTo>
                    <a:pt x="11760" y="7875"/>
                    <a:pt x="11344" y="7275"/>
                    <a:pt x="10929" y="7275"/>
                  </a:cubicBezTo>
                  <a:cubicBezTo>
                    <a:pt x="10098" y="7275"/>
                    <a:pt x="10098" y="7875"/>
                    <a:pt x="9683" y="8475"/>
                  </a:cubicBezTo>
                  <a:cubicBezTo>
                    <a:pt x="9267" y="9225"/>
                    <a:pt x="8021" y="9225"/>
                    <a:pt x="6983" y="8475"/>
                  </a:cubicBezTo>
                  <a:cubicBezTo>
                    <a:pt x="6567" y="7875"/>
                    <a:pt x="6152" y="7275"/>
                    <a:pt x="6152" y="6675"/>
                  </a:cubicBezTo>
                  <a:cubicBezTo>
                    <a:pt x="5321" y="6975"/>
                    <a:pt x="4490" y="6675"/>
                    <a:pt x="4075" y="6375"/>
                  </a:cubicBezTo>
                  <a:cubicBezTo>
                    <a:pt x="4906" y="7575"/>
                    <a:pt x="4490" y="9825"/>
                    <a:pt x="2621" y="11025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ge7b0ed52b3_0_16"/>
            <p:cNvSpPr/>
            <p:nvPr/>
          </p:nvSpPr>
          <p:spPr>
            <a:xfrm>
              <a:off x="3695854" y="3780391"/>
              <a:ext cx="45725" cy="90425"/>
            </a:xfrm>
            <a:custGeom>
              <a:avLst/>
              <a:gdLst/>
              <a:ahLst/>
              <a:cxnLst/>
              <a:rect l="l" t="t" r="r" b="b"/>
              <a:pathLst>
                <a:path w="19152" h="20061" extrusionOk="0">
                  <a:moveTo>
                    <a:pt x="926" y="10442"/>
                  </a:moveTo>
                  <a:cubicBezTo>
                    <a:pt x="0" y="10769"/>
                    <a:pt x="0" y="11424"/>
                    <a:pt x="0" y="11751"/>
                  </a:cubicBezTo>
                  <a:cubicBezTo>
                    <a:pt x="0" y="12078"/>
                    <a:pt x="926" y="12405"/>
                    <a:pt x="926" y="13060"/>
                  </a:cubicBezTo>
                  <a:cubicBezTo>
                    <a:pt x="1543" y="13878"/>
                    <a:pt x="926" y="14860"/>
                    <a:pt x="926" y="15842"/>
                  </a:cubicBezTo>
                  <a:cubicBezTo>
                    <a:pt x="926" y="16824"/>
                    <a:pt x="2777" y="17969"/>
                    <a:pt x="4011" y="17315"/>
                  </a:cubicBezTo>
                  <a:cubicBezTo>
                    <a:pt x="4011" y="17969"/>
                    <a:pt x="3394" y="18624"/>
                    <a:pt x="4011" y="19278"/>
                  </a:cubicBezTo>
                  <a:cubicBezTo>
                    <a:pt x="4629" y="19933"/>
                    <a:pt x="5863" y="20260"/>
                    <a:pt x="7097" y="19933"/>
                  </a:cubicBezTo>
                  <a:cubicBezTo>
                    <a:pt x="8023" y="19933"/>
                    <a:pt x="8023" y="19605"/>
                    <a:pt x="8640" y="19278"/>
                  </a:cubicBezTo>
                  <a:cubicBezTo>
                    <a:pt x="10491" y="17969"/>
                    <a:pt x="11726" y="16496"/>
                    <a:pt x="12343" y="15187"/>
                  </a:cubicBezTo>
                  <a:cubicBezTo>
                    <a:pt x="12343" y="14860"/>
                    <a:pt x="12960" y="14533"/>
                    <a:pt x="12343" y="14205"/>
                  </a:cubicBezTo>
                  <a:cubicBezTo>
                    <a:pt x="12343" y="13878"/>
                    <a:pt x="11726" y="13878"/>
                    <a:pt x="11726" y="13387"/>
                  </a:cubicBezTo>
                  <a:cubicBezTo>
                    <a:pt x="10491" y="12733"/>
                    <a:pt x="10491" y="11751"/>
                    <a:pt x="11109" y="10769"/>
                  </a:cubicBezTo>
                  <a:cubicBezTo>
                    <a:pt x="11726" y="9624"/>
                    <a:pt x="12960" y="8969"/>
                    <a:pt x="13577" y="8315"/>
                  </a:cubicBezTo>
                  <a:cubicBezTo>
                    <a:pt x="15737" y="7005"/>
                    <a:pt x="16971" y="5533"/>
                    <a:pt x="18206" y="3896"/>
                  </a:cubicBezTo>
                  <a:cubicBezTo>
                    <a:pt x="21600" y="133"/>
                    <a:pt x="15120" y="-1340"/>
                    <a:pt x="10491" y="1442"/>
                  </a:cubicBezTo>
                  <a:cubicBezTo>
                    <a:pt x="5863" y="4224"/>
                    <a:pt x="3394" y="7987"/>
                    <a:pt x="926" y="1044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e7b0ed52b3_0_16"/>
            <p:cNvSpPr/>
            <p:nvPr/>
          </p:nvSpPr>
          <p:spPr>
            <a:xfrm>
              <a:off x="3719714" y="3575797"/>
              <a:ext cx="56296" cy="83330"/>
            </a:xfrm>
            <a:custGeom>
              <a:avLst/>
              <a:gdLst/>
              <a:ahLst/>
              <a:cxnLst/>
              <a:rect l="l" t="t" r="r" b="b"/>
              <a:pathLst>
                <a:path w="19805" h="19817" extrusionOk="0">
                  <a:moveTo>
                    <a:pt x="592" y="10610"/>
                  </a:moveTo>
                  <a:cubicBezTo>
                    <a:pt x="1633" y="9725"/>
                    <a:pt x="3194" y="10079"/>
                    <a:pt x="3975" y="10965"/>
                  </a:cubicBezTo>
                  <a:cubicBezTo>
                    <a:pt x="4496" y="11673"/>
                    <a:pt x="4496" y="12381"/>
                    <a:pt x="4496" y="13443"/>
                  </a:cubicBezTo>
                  <a:cubicBezTo>
                    <a:pt x="4496" y="14328"/>
                    <a:pt x="3975" y="15037"/>
                    <a:pt x="3194" y="15745"/>
                  </a:cubicBezTo>
                  <a:cubicBezTo>
                    <a:pt x="2674" y="16453"/>
                    <a:pt x="1633" y="17161"/>
                    <a:pt x="2153" y="17869"/>
                  </a:cubicBezTo>
                  <a:cubicBezTo>
                    <a:pt x="2674" y="18401"/>
                    <a:pt x="3194" y="18755"/>
                    <a:pt x="3975" y="19109"/>
                  </a:cubicBezTo>
                  <a:cubicBezTo>
                    <a:pt x="5016" y="19463"/>
                    <a:pt x="5537" y="19817"/>
                    <a:pt x="6577" y="19817"/>
                  </a:cubicBezTo>
                  <a:cubicBezTo>
                    <a:pt x="8139" y="19817"/>
                    <a:pt x="9961" y="19463"/>
                    <a:pt x="10481" y="18401"/>
                  </a:cubicBezTo>
                  <a:cubicBezTo>
                    <a:pt x="11522" y="17515"/>
                    <a:pt x="12043" y="16453"/>
                    <a:pt x="12563" y="15391"/>
                  </a:cubicBezTo>
                  <a:cubicBezTo>
                    <a:pt x="13083" y="14683"/>
                    <a:pt x="13083" y="13797"/>
                    <a:pt x="13604" y="13089"/>
                  </a:cubicBezTo>
                  <a:cubicBezTo>
                    <a:pt x="13083" y="13089"/>
                    <a:pt x="12043" y="13089"/>
                    <a:pt x="11522" y="12735"/>
                  </a:cubicBezTo>
                  <a:cubicBezTo>
                    <a:pt x="12563" y="11319"/>
                    <a:pt x="14124" y="9725"/>
                    <a:pt x="16987" y="9017"/>
                  </a:cubicBezTo>
                  <a:cubicBezTo>
                    <a:pt x="18028" y="8663"/>
                    <a:pt x="19069" y="8309"/>
                    <a:pt x="19590" y="7955"/>
                  </a:cubicBezTo>
                  <a:cubicBezTo>
                    <a:pt x="20110" y="7247"/>
                    <a:pt x="19590" y="6361"/>
                    <a:pt x="19069" y="5653"/>
                  </a:cubicBezTo>
                  <a:cubicBezTo>
                    <a:pt x="18549" y="4945"/>
                    <a:pt x="17508" y="4591"/>
                    <a:pt x="16467" y="4237"/>
                  </a:cubicBezTo>
                  <a:cubicBezTo>
                    <a:pt x="12563" y="2289"/>
                    <a:pt x="6577" y="-1783"/>
                    <a:pt x="2153" y="873"/>
                  </a:cubicBezTo>
                  <a:cubicBezTo>
                    <a:pt x="-1490" y="2643"/>
                    <a:pt x="592" y="7955"/>
                    <a:pt x="592" y="1061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e7b0ed52b3_0_16"/>
            <p:cNvSpPr/>
            <p:nvPr/>
          </p:nvSpPr>
          <p:spPr>
            <a:xfrm>
              <a:off x="4213748" y="3735102"/>
              <a:ext cx="42090" cy="43789"/>
            </a:xfrm>
            <a:custGeom>
              <a:avLst/>
              <a:gdLst/>
              <a:ahLst/>
              <a:cxnLst/>
              <a:rect l="l" t="t" r="r" b="b"/>
              <a:pathLst>
                <a:path w="20187" h="21002" extrusionOk="0">
                  <a:moveTo>
                    <a:pt x="3119" y="0"/>
                  </a:moveTo>
                  <a:cubicBezTo>
                    <a:pt x="922" y="3600"/>
                    <a:pt x="-542" y="9000"/>
                    <a:pt x="190" y="13680"/>
                  </a:cubicBezTo>
                  <a:cubicBezTo>
                    <a:pt x="190" y="14400"/>
                    <a:pt x="190" y="15120"/>
                    <a:pt x="922" y="15120"/>
                  </a:cubicBezTo>
                  <a:cubicBezTo>
                    <a:pt x="2387" y="15840"/>
                    <a:pt x="3851" y="15120"/>
                    <a:pt x="5682" y="15840"/>
                  </a:cubicBezTo>
                  <a:cubicBezTo>
                    <a:pt x="6414" y="16560"/>
                    <a:pt x="7146" y="17280"/>
                    <a:pt x="7878" y="18720"/>
                  </a:cubicBezTo>
                  <a:cubicBezTo>
                    <a:pt x="9343" y="21240"/>
                    <a:pt x="13370" y="21600"/>
                    <a:pt x="15566" y="20160"/>
                  </a:cubicBezTo>
                  <a:cubicBezTo>
                    <a:pt x="17763" y="18360"/>
                    <a:pt x="18495" y="15120"/>
                    <a:pt x="17031" y="12600"/>
                  </a:cubicBezTo>
                  <a:cubicBezTo>
                    <a:pt x="17031" y="11880"/>
                    <a:pt x="16299" y="11880"/>
                    <a:pt x="16299" y="11160"/>
                  </a:cubicBezTo>
                  <a:cubicBezTo>
                    <a:pt x="16299" y="9720"/>
                    <a:pt x="17031" y="8280"/>
                    <a:pt x="18495" y="7560"/>
                  </a:cubicBezTo>
                  <a:cubicBezTo>
                    <a:pt x="19960" y="6840"/>
                    <a:pt x="21058" y="4320"/>
                    <a:pt x="19227" y="3600"/>
                  </a:cubicBezTo>
                  <a:cubicBezTo>
                    <a:pt x="15566" y="1440"/>
                    <a:pt x="10807" y="720"/>
                    <a:pt x="7146" y="720"/>
                  </a:cubicBezTo>
                  <a:cubicBezTo>
                    <a:pt x="5682" y="720"/>
                    <a:pt x="3851" y="1440"/>
                    <a:pt x="3851" y="2880"/>
                  </a:cubicBezTo>
                  <a:lnTo>
                    <a:pt x="3119" y="0"/>
                  </a:ln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ge7b0ed52b3_0_16"/>
            <p:cNvSpPr/>
            <p:nvPr/>
          </p:nvSpPr>
          <p:spPr>
            <a:xfrm>
              <a:off x="3417847" y="3235039"/>
              <a:ext cx="311978" cy="289982"/>
            </a:xfrm>
            <a:custGeom>
              <a:avLst/>
              <a:gdLst/>
              <a:ahLst/>
              <a:cxnLst/>
              <a:rect l="l" t="t" r="r" b="b"/>
              <a:pathLst>
                <a:path w="21512" h="21334" extrusionOk="0">
                  <a:moveTo>
                    <a:pt x="3020" y="6971"/>
                  </a:moveTo>
                  <a:cubicBezTo>
                    <a:pt x="2815" y="7683"/>
                    <a:pt x="3634" y="8231"/>
                    <a:pt x="3532" y="9054"/>
                  </a:cubicBezTo>
                  <a:cubicBezTo>
                    <a:pt x="3532" y="9492"/>
                    <a:pt x="3225" y="9766"/>
                    <a:pt x="3020" y="10095"/>
                  </a:cubicBezTo>
                  <a:cubicBezTo>
                    <a:pt x="2355" y="11137"/>
                    <a:pt x="2355" y="12617"/>
                    <a:pt x="3020" y="13659"/>
                  </a:cubicBezTo>
                  <a:cubicBezTo>
                    <a:pt x="2662" y="13988"/>
                    <a:pt x="2150" y="13988"/>
                    <a:pt x="1740" y="14207"/>
                  </a:cubicBezTo>
                  <a:cubicBezTo>
                    <a:pt x="665" y="14591"/>
                    <a:pt x="0" y="15742"/>
                    <a:pt x="0" y="17003"/>
                  </a:cubicBezTo>
                  <a:cubicBezTo>
                    <a:pt x="205" y="17003"/>
                    <a:pt x="512" y="17113"/>
                    <a:pt x="768" y="17113"/>
                  </a:cubicBezTo>
                  <a:cubicBezTo>
                    <a:pt x="665" y="17442"/>
                    <a:pt x="870" y="17771"/>
                    <a:pt x="1280" y="17880"/>
                  </a:cubicBezTo>
                  <a:cubicBezTo>
                    <a:pt x="1587" y="18045"/>
                    <a:pt x="1945" y="17771"/>
                    <a:pt x="2252" y="17551"/>
                  </a:cubicBezTo>
                  <a:cubicBezTo>
                    <a:pt x="2662" y="17332"/>
                    <a:pt x="3071" y="17003"/>
                    <a:pt x="3532" y="16893"/>
                  </a:cubicBezTo>
                  <a:cubicBezTo>
                    <a:pt x="3941" y="16729"/>
                    <a:pt x="4607" y="16893"/>
                    <a:pt x="4811" y="17332"/>
                  </a:cubicBezTo>
                  <a:cubicBezTo>
                    <a:pt x="5170" y="17771"/>
                    <a:pt x="4811" y="18483"/>
                    <a:pt x="4402" y="18483"/>
                  </a:cubicBezTo>
                  <a:cubicBezTo>
                    <a:pt x="4607" y="18703"/>
                    <a:pt x="4811" y="18922"/>
                    <a:pt x="5067" y="19196"/>
                  </a:cubicBezTo>
                  <a:cubicBezTo>
                    <a:pt x="4607" y="19196"/>
                    <a:pt x="4402" y="19689"/>
                    <a:pt x="4504" y="20183"/>
                  </a:cubicBezTo>
                  <a:cubicBezTo>
                    <a:pt x="4607" y="20621"/>
                    <a:pt x="4914" y="20895"/>
                    <a:pt x="5272" y="21224"/>
                  </a:cubicBezTo>
                  <a:cubicBezTo>
                    <a:pt x="5374" y="21334"/>
                    <a:pt x="5477" y="21334"/>
                    <a:pt x="5477" y="21334"/>
                  </a:cubicBezTo>
                  <a:cubicBezTo>
                    <a:pt x="5579" y="21334"/>
                    <a:pt x="5784" y="21334"/>
                    <a:pt x="5886" y="21224"/>
                  </a:cubicBezTo>
                  <a:cubicBezTo>
                    <a:pt x="6347" y="21005"/>
                    <a:pt x="6705" y="20786"/>
                    <a:pt x="7064" y="20457"/>
                  </a:cubicBezTo>
                  <a:cubicBezTo>
                    <a:pt x="7371" y="20073"/>
                    <a:pt x="7422" y="19415"/>
                    <a:pt x="7064" y="19031"/>
                  </a:cubicBezTo>
                  <a:cubicBezTo>
                    <a:pt x="7831" y="19196"/>
                    <a:pt x="8701" y="18812"/>
                    <a:pt x="9367" y="18264"/>
                  </a:cubicBezTo>
                  <a:cubicBezTo>
                    <a:pt x="9469" y="18154"/>
                    <a:pt x="9572" y="18045"/>
                    <a:pt x="9572" y="17880"/>
                  </a:cubicBezTo>
                  <a:cubicBezTo>
                    <a:pt x="9572" y="17661"/>
                    <a:pt x="9213" y="17551"/>
                    <a:pt x="9009" y="17442"/>
                  </a:cubicBezTo>
                  <a:cubicBezTo>
                    <a:pt x="8497" y="17003"/>
                    <a:pt x="9009" y="16181"/>
                    <a:pt x="9674" y="15852"/>
                  </a:cubicBezTo>
                  <a:cubicBezTo>
                    <a:pt x="10288" y="15468"/>
                    <a:pt x="10954" y="15249"/>
                    <a:pt x="11056" y="14591"/>
                  </a:cubicBezTo>
                  <a:cubicBezTo>
                    <a:pt x="10749" y="13988"/>
                    <a:pt x="11158" y="13165"/>
                    <a:pt x="11824" y="13056"/>
                  </a:cubicBezTo>
                  <a:cubicBezTo>
                    <a:pt x="12438" y="12946"/>
                    <a:pt x="13001" y="13659"/>
                    <a:pt x="12899" y="14317"/>
                  </a:cubicBezTo>
                  <a:cubicBezTo>
                    <a:pt x="14076" y="14700"/>
                    <a:pt x="15048" y="15961"/>
                    <a:pt x="15048" y="17222"/>
                  </a:cubicBezTo>
                  <a:cubicBezTo>
                    <a:pt x="15560" y="17222"/>
                    <a:pt x="16226" y="17222"/>
                    <a:pt x="16737" y="17332"/>
                  </a:cubicBezTo>
                  <a:cubicBezTo>
                    <a:pt x="16737" y="17880"/>
                    <a:pt x="17147" y="18374"/>
                    <a:pt x="17710" y="18483"/>
                  </a:cubicBezTo>
                  <a:cubicBezTo>
                    <a:pt x="18222" y="18593"/>
                    <a:pt x="18785" y="18374"/>
                    <a:pt x="19092" y="17880"/>
                  </a:cubicBezTo>
                  <a:cubicBezTo>
                    <a:pt x="19245" y="17661"/>
                    <a:pt x="19348" y="17442"/>
                    <a:pt x="19553" y="17222"/>
                  </a:cubicBezTo>
                  <a:cubicBezTo>
                    <a:pt x="19860" y="16893"/>
                    <a:pt x="20269" y="16729"/>
                    <a:pt x="20730" y="16619"/>
                  </a:cubicBezTo>
                  <a:cubicBezTo>
                    <a:pt x="21139" y="16510"/>
                    <a:pt x="21600" y="16181"/>
                    <a:pt x="21498" y="15742"/>
                  </a:cubicBezTo>
                  <a:cubicBezTo>
                    <a:pt x="21139" y="15578"/>
                    <a:pt x="20832" y="15578"/>
                    <a:pt x="20525" y="15468"/>
                  </a:cubicBezTo>
                  <a:cubicBezTo>
                    <a:pt x="20627" y="14591"/>
                    <a:pt x="19860" y="13549"/>
                    <a:pt x="18990" y="13549"/>
                  </a:cubicBezTo>
                  <a:cubicBezTo>
                    <a:pt x="18478" y="13549"/>
                    <a:pt x="17915" y="13769"/>
                    <a:pt x="17505" y="13440"/>
                  </a:cubicBezTo>
                  <a:cubicBezTo>
                    <a:pt x="17096" y="13056"/>
                    <a:pt x="17198" y="12343"/>
                    <a:pt x="17300" y="11905"/>
                  </a:cubicBezTo>
                  <a:cubicBezTo>
                    <a:pt x="17403" y="11411"/>
                    <a:pt x="17300" y="10644"/>
                    <a:pt x="16840" y="10424"/>
                  </a:cubicBezTo>
                  <a:cubicBezTo>
                    <a:pt x="16737" y="10315"/>
                    <a:pt x="16533" y="10315"/>
                    <a:pt x="16430" y="10315"/>
                  </a:cubicBezTo>
                  <a:cubicBezTo>
                    <a:pt x="15867" y="10095"/>
                    <a:pt x="15663" y="9383"/>
                    <a:pt x="15560" y="8835"/>
                  </a:cubicBezTo>
                  <a:cubicBezTo>
                    <a:pt x="14946" y="8341"/>
                    <a:pt x="14178" y="8341"/>
                    <a:pt x="13410" y="8725"/>
                  </a:cubicBezTo>
                  <a:cubicBezTo>
                    <a:pt x="13103" y="8012"/>
                    <a:pt x="12540" y="7299"/>
                    <a:pt x="12028" y="6971"/>
                  </a:cubicBezTo>
                  <a:cubicBezTo>
                    <a:pt x="11824" y="6861"/>
                    <a:pt x="11721" y="6751"/>
                    <a:pt x="11619" y="6532"/>
                  </a:cubicBezTo>
                  <a:cubicBezTo>
                    <a:pt x="11465" y="6313"/>
                    <a:pt x="11465" y="6039"/>
                    <a:pt x="11465" y="5710"/>
                  </a:cubicBezTo>
                  <a:cubicBezTo>
                    <a:pt x="11363" y="5161"/>
                    <a:pt x="11056" y="4558"/>
                    <a:pt x="10544" y="4339"/>
                  </a:cubicBezTo>
                  <a:cubicBezTo>
                    <a:pt x="9981" y="4558"/>
                    <a:pt x="9367" y="4449"/>
                    <a:pt x="8906" y="4010"/>
                  </a:cubicBezTo>
                  <a:cubicBezTo>
                    <a:pt x="8497" y="3517"/>
                    <a:pt x="8394" y="2859"/>
                    <a:pt x="8599" y="2256"/>
                  </a:cubicBezTo>
                  <a:cubicBezTo>
                    <a:pt x="7627" y="1927"/>
                    <a:pt x="7729" y="447"/>
                    <a:pt x="6859" y="63"/>
                  </a:cubicBezTo>
                  <a:cubicBezTo>
                    <a:pt x="5989" y="-266"/>
                    <a:pt x="5374" y="776"/>
                    <a:pt x="4914" y="1433"/>
                  </a:cubicBezTo>
                  <a:cubicBezTo>
                    <a:pt x="4402" y="2365"/>
                    <a:pt x="4300" y="3517"/>
                    <a:pt x="3736" y="4449"/>
                  </a:cubicBezTo>
                  <a:cubicBezTo>
                    <a:pt x="3429" y="5161"/>
                    <a:pt x="3429" y="4778"/>
                    <a:pt x="3429" y="5490"/>
                  </a:cubicBezTo>
                  <a:cubicBezTo>
                    <a:pt x="3122" y="6313"/>
                    <a:pt x="3225" y="6313"/>
                    <a:pt x="3020" y="697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e7b0ed52b3_0_16"/>
            <p:cNvSpPr/>
            <p:nvPr/>
          </p:nvSpPr>
          <p:spPr>
            <a:xfrm>
              <a:off x="3549554" y="3521942"/>
              <a:ext cx="108671" cy="85917"/>
            </a:xfrm>
            <a:custGeom>
              <a:avLst/>
              <a:gdLst/>
              <a:ahLst/>
              <a:cxnLst/>
              <a:rect l="l" t="t" r="r" b="b"/>
              <a:pathLst>
                <a:path w="21256" h="19717" extrusionOk="0">
                  <a:moveTo>
                    <a:pt x="4236" y="6515"/>
                  </a:moveTo>
                  <a:cubicBezTo>
                    <a:pt x="4236" y="6858"/>
                    <a:pt x="3795" y="7200"/>
                    <a:pt x="3501" y="7200"/>
                  </a:cubicBezTo>
                  <a:cubicBezTo>
                    <a:pt x="3208" y="7200"/>
                    <a:pt x="3208" y="7200"/>
                    <a:pt x="2914" y="7200"/>
                  </a:cubicBezTo>
                  <a:cubicBezTo>
                    <a:pt x="1738" y="7200"/>
                    <a:pt x="1150" y="8743"/>
                    <a:pt x="416" y="9772"/>
                  </a:cubicBezTo>
                  <a:cubicBezTo>
                    <a:pt x="122" y="10458"/>
                    <a:pt x="-172" y="11143"/>
                    <a:pt x="122" y="12343"/>
                  </a:cubicBezTo>
                  <a:cubicBezTo>
                    <a:pt x="122" y="13029"/>
                    <a:pt x="416" y="13200"/>
                    <a:pt x="857" y="14058"/>
                  </a:cubicBezTo>
                  <a:cubicBezTo>
                    <a:pt x="1444" y="15258"/>
                    <a:pt x="2032" y="17315"/>
                    <a:pt x="3208" y="18343"/>
                  </a:cubicBezTo>
                  <a:cubicBezTo>
                    <a:pt x="5118" y="20229"/>
                    <a:pt x="8497" y="20229"/>
                    <a:pt x="9673" y="18000"/>
                  </a:cubicBezTo>
                  <a:cubicBezTo>
                    <a:pt x="10701" y="16629"/>
                    <a:pt x="10995" y="14058"/>
                    <a:pt x="12465" y="13372"/>
                  </a:cubicBezTo>
                  <a:cubicBezTo>
                    <a:pt x="12759" y="13372"/>
                    <a:pt x="13493" y="13372"/>
                    <a:pt x="13787" y="13372"/>
                  </a:cubicBezTo>
                  <a:cubicBezTo>
                    <a:pt x="15257" y="13372"/>
                    <a:pt x="16138" y="12000"/>
                    <a:pt x="17461" y="10458"/>
                  </a:cubicBezTo>
                  <a:cubicBezTo>
                    <a:pt x="18636" y="9086"/>
                    <a:pt x="19518" y="7200"/>
                    <a:pt x="20840" y="5829"/>
                  </a:cubicBezTo>
                  <a:cubicBezTo>
                    <a:pt x="21134" y="5486"/>
                    <a:pt x="21428" y="4800"/>
                    <a:pt x="21134" y="4286"/>
                  </a:cubicBezTo>
                  <a:cubicBezTo>
                    <a:pt x="20840" y="4800"/>
                    <a:pt x="20252" y="4286"/>
                    <a:pt x="20252" y="3943"/>
                  </a:cubicBezTo>
                  <a:cubicBezTo>
                    <a:pt x="20252" y="3600"/>
                    <a:pt x="20252" y="2915"/>
                    <a:pt x="20546" y="2572"/>
                  </a:cubicBezTo>
                  <a:cubicBezTo>
                    <a:pt x="20840" y="2229"/>
                    <a:pt x="21134" y="1886"/>
                    <a:pt x="20840" y="1200"/>
                  </a:cubicBezTo>
                  <a:cubicBezTo>
                    <a:pt x="20840" y="343"/>
                    <a:pt x="20252" y="0"/>
                    <a:pt x="19518" y="0"/>
                  </a:cubicBezTo>
                  <a:cubicBezTo>
                    <a:pt x="18930" y="0"/>
                    <a:pt x="18342" y="0"/>
                    <a:pt x="18048" y="343"/>
                  </a:cubicBezTo>
                  <a:cubicBezTo>
                    <a:pt x="16873" y="686"/>
                    <a:pt x="15550" y="1543"/>
                    <a:pt x="14375" y="1886"/>
                  </a:cubicBezTo>
                  <a:cubicBezTo>
                    <a:pt x="10408" y="4286"/>
                    <a:pt x="6587" y="-1371"/>
                    <a:pt x="4236" y="6515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e7b0ed52b3_0_16"/>
            <p:cNvSpPr/>
            <p:nvPr/>
          </p:nvSpPr>
          <p:spPr>
            <a:xfrm>
              <a:off x="3840957" y="2979667"/>
              <a:ext cx="105999" cy="120194"/>
            </a:xfrm>
            <a:custGeom>
              <a:avLst/>
              <a:gdLst/>
              <a:ahLst/>
              <a:cxnLst/>
              <a:rect l="l" t="t" r="r" b="b"/>
              <a:pathLst>
                <a:path w="21360" h="21013" extrusionOk="0">
                  <a:moveTo>
                    <a:pt x="3210" y="16589"/>
                  </a:moveTo>
                  <a:cubicBezTo>
                    <a:pt x="4110" y="17109"/>
                    <a:pt x="4410" y="18280"/>
                    <a:pt x="4110" y="19061"/>
                  </a:cubicBezTo>
                  <a:cubicBezTo>
                    <a:pt x="5610" y="19582"/>
                    <a:pt x="7260" y="19842"/>
                    <a:pt x="8760" y="20362"/>
                  </a:cubicBezTo>
                  <a:cubicBezTo>
                    <a:pt x="9510" y="20753"/>
                    <a:pt x="10410" y="21013"/>
                    <a:pt x="11010" y="21013"/>
                  </a:cubicBezTo>
                  <a:cubicBezTo>
                    <a:pt x="11910" y="21013"/>
                    <a:pt x="13260" y="20753"/>
                    <a:pt x="13860" y="19842"/>
                  </a:cubicBezTo>
                  <a:cubicBezTo>
                    <a:pt x="14160" y="19582"/>
                    <a:pt x="14160" y="19321"/>
                    <a:pt x="14160" y="19061"/>
                  </a:cubicBezTo>
                  <a:cubicBezTo>
                    <a:pt x="14160" y="18801"/>
                    <a:pt x="13860" y="18801"/>
                    <a:pt x="13860" y="18541"/>
                  </a:cubicBezTo>
                  <a:cubicBezTo>
                    <a:pt x="13560" y="18020"/>
                    <a:pt x="13560" y="17370"/>
                    <a:pt x="14160" y="16849"/>
                  </a:cubicBezTo>
                  <a:cubicBezTo>
                    <a:pt x="14760" y="16589"/>
                    <a:pt x="15360" y="16589"/>
                    <a:pt x="16110" y="16589"/>
                  </a:cubicBezTo>
                  <a:cubicBezTo>
                    <a:pt x="16710" y="16589"/>
                    <a:pt x="17310" y="16589"/>
                    <a:pt x="17610" y="16329"/>
                  </a:cubicBezTo>
                  <a:cubicBezTo>
                    <a:pt x="18510" y="15548"/>
                    <a:pt x="17010" y="14117"/>
                    <a:pt x="17310" y="13336"/>
                  </a:cubicBezTo>
                  <a:cubicBezTo>
                    <a:pt x="17610" y="12815"/>
                    <a:pt x="18510" y="12555"/>
                    <a:pt x="19260" y="12295"/>
                  </a:cubicBezTo>
                  <a:cubicBezTo>
                    <a:pt x="19860" y="11905"/>
                    <a:pt x="20460" y="11124"/>
                    <a:pt x="20160" y="10603"/>
                  </a:cubicBezTo>
                  <a:cubicBezTo>
                    <a:pt x="19860" y="10343"/>
                    <a:pt x="19860" y="10343"/>
                    <a:pt x="19560" y="10343"/>
                  </a:cubicBezTo>
                  <a:cubicBezTo>
                    <a:pt x="18510" y="9823"/>
                    <a:pt x="19260" y="8652"/>
                    <a:pt x="19560" y="7871"/>
                  </a:cubicBezTo>
                  <a:cubicBezTo>
                    <a:pt x="20160" y="6830"/>
                    <a:pt x="20760" y="5919"/>
                    <a:pt x="21360" y="4878"/>
                  </a:cubicBezTo>
                  <a:cubicBezTo>
                    <a:pt x="19860" y="4878"/>
                    <a:pt x="20460" y="2926"/>
                    <a:pt x="19860" y="2146"/>
                  </a:cubicBezTo>
                  <a:cubicBezTo>
                    <a:pt x="18510" y="714"/>
                    <a:pt x="18210" y="1105"/>
                    <a:pt x="16410" y="714"/>
                  </a:cubicBezTo>
                  <a:cubicBezTo>
                    <a:pt x="13860" y="454"/>
                    <a:pt x="10410" y="-587"/>
                    <a:pt x="7860" y="454"/>
                  </a:cubicBezTo>
                  <a:cubicBezTo>
                    <a:pt x="3810" y="2406"/>
                    <a:pt x="3810" y="8391"/>
                    <a:pt x="660" y="11384"/>
                  </a:cubicBezTo>
                  <a:cubicBezTo>
                    <a:pt x="960" y="11384"/>
                    <a:pt x="960" y="11384"/>
                    <a:pt x="1260" y="11644"/>
                  </a:cubicBezTo>
                  <a:cubicBezTo>
                    <a:pt x="660" y="13336"/>
                    <a:pt x="-240" y="14637"/>
                    <a:pt x="60" y="16329"/>
                  </a:cubicBezTo>
                  <a:cubicBezTo>
                    <a:pt x="1260" y="16068"/>
                    <a:pt x="2160" y="16068"/>
                    <a:pt x="3210" y="1658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e7b0ed52b3_0_16"/>
            <p:cNvSpPr/>
            <p:nvPr/>
          </p:nvSpPr>
          <p:spPr>
            <a:xfrm>
              <a:off x="3763531" y="2824829"/>
              <a:ext cx="38028" cy="95977"/>
            </a:xfrm>
            <a:custGeom>
              <a:avLst/>
              <a:gdLst/>
              <a:ahLst/>
              <a:cxnLst/>
              <a:rect l="l" t="t" r="r" b="b"/>
              <a:pathLst>
                <a:path w="18239" h="20596" extrusionOk="0">
                  <a:moveTo>
                    <a:pt x="534" y="13279"/>
                  </a:moveTo>
                  <a:cubicBezTo>
                    <a:pt x="1242" y="14399"/>
                    <a:pt x="3367" y="15039"/>
                    <a:pt x="4075" y="16319"/>
                  </a:cubicBezTo>
                  <a:cubicBezTo>
                    <a:pt x="5491" y="17759"/>
                    <a:pt x="4075" y="19679"/>
                    <a:pt x="1242" y="20319"/>
                  </a:cubicBezTo>
                  <a:cubicBezTo>
                    <a:pt x="2658" y="21119"/>
                    <a:pt x="5491" y="19999"/>
                    <a:pt x="7262" y="19359"/>
                  </a:cubicBezTo>
                  <a:cubicBezTo>
                    <a:pt x="10095" y="17759"/>
                    <a:pt x="12927" y="15679"/>
                    <a:pt x="13636" y="13279"/>
                  </a:cubicBezTo>
                  <a:cubicBezTo>
                    <a:pt x="14698" y="12319"/>
                    <a:pt x="14698" y="11199"/>
                    <a:pt x="15406" y="10559"/>
                  </a:cubicBezTo>
                  <a:cubicBezTo>
                    <a:pt x="16114" y="9759"/>
                    <a:pt x="16822" y="9599"/>
                    <a:pt x="17531" y="8959"/>
                  </a:cubicBezTo>
                  <a:cubicBezTo>
                    <a:pt x="18947" y="7999"/>
                    <a:pt x="17531" y="6559"/>
                    <a:pt x="17531" y="5279"/>
                  </a:cubicBezTo>
                  <a:cubicBezTo>
                    <a:pt x="17531" y="4319"/>
                    <a:pt x="18239" y="2879"/>
                    <a:pt x="18239" y="1919"/>
                  </a:cubicBezTo>
                  <a:cubicBezTo>
                    <a:pt x="18239" y="959"/>
                    <a:pt x="15406" y="-481"/>
                    <a:pt x="12927" y="159"/>
                  </a:cubicBezTo>
                  <a:cubicBezTo>
                    <a:pt x="11511" y="639"/>
                    <a:pt x="11511" y="1279"/>
                    <a:pt x="11511" y="1919"/>
                  </a:cubicBezTo>
                  <a:cubicBezTo>
                    <a:pt x="9386" y="5599"/>
                    <a:pt x="-2653" y="9919"/>
                    <a:pt x="534" y="1327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e7b0ed52b3_0_16"/>
            <p:cNvSpPr/>
            <p:nvPr/>
          </p:nvSpPr>
          <p:spPr>
            <a:xfrm>
              <a:off x="3850993" y="2847935"/>
              <a:ext cx="39290" cy="74455"/>
            </a:xfrm>
            <a:custGeom>
              <a:avLst/>
              <a:gdLst/>
              <a:ahLst/>
              <a:cxnLst/>
              <a:rect l="l" t="t" r="r" b="b"/>
              <a:pathLst>
                <a:path w="20331" h="20682" extrusionOk="0">
                  <a:moveTo>
                    <a:pt x="13405" y="19101"/>
                  </a:moveTo>
                  <a:cubicBezTo>
                    <a:pt x="14191" y="19707"/>
                    <a:pt x="14976" y="20514"/>
                    <a:pt x="16547" y="20514"/>
                  </a:cubicBezTo>
                  <a:cubicBezTo>
                    <a:pt x="18118" y="20918"/>
                    <a:pt x="20082" y="20514"/>
                    <a:pt x="20082" y="20111"/>
                  </a:cubicBezTo>
                  <a:cubicBezTo>
                    <a:pt x="20867" y="19101"/>
                    <a:pt x="19689" y="18294"/>
                    <a:pt x="18118" y="17890"/>
                  </a:cubicBezTo>
                  <a:cubicBezTo>
                    <a:pt x="16154" y="17486"/>
                    <a:pt x="14976" y="17082"/>
                    <a:pt x="14191" y="16679"/>
                  </a:cubicBezTo>
                  <a:cubicBezTo>
                    <a:pt x="10656" y="14862"/>
                    <a:pt x="14191" y="11632"/>
                    <a:pt x="11834" y="9411"/>
                  </a:cubicBezTo>
                  <a:cubicBezTo>
                    <a:pt x="10656" y="9008"/>
                    <a:pt x="10656" y="8604"/>
                    <a:pt x="9871" y="8200"/>
                  </a:cubicBezTo>
                  <a:cubicBezTo>
                    <a:pt x="7514" y="4365"/>
                    <a:pt x="16547" y="3154"/>
                    <a:pt x="7514" y="933"/>
                  </a:cubicBezTo>
                  <a:cubicBezTo>
                    <a:pt x="1623" y="-682"/>
                    <a:pt x="838" y="-278"/>
                    <a:pt x="52" y="2750"/>
                  </a:cubicBezTo>
                  <a:cubicBezTo>
                    <a:pt x="-733" y="7797"/>
                    <a:pt x="7514" y="15468"/>
                    <a:pt x="13405" y="1910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e7b0ed52b3_0_16"/>
            <p:cNvSpPr/>
            <p:nvPr/>
          </p:nvSpPr>
          <p:spPr>
            <a:xfrm>
              <a:off x="3956293" y="2999145"/>
              <a:ext cx="55132" cy="51290"/>
            </a:xfrm>
            <a:custGeom>
              <a:avLst/>
              <a:gdLst/>
              <a:ahLst/>
              <a:cxnLst/>
              <a:rect l="l" t="t" r="r" b="b"/>
              <a:pathLst>
                <a:path w="20495" h="20193" extrusionOk="0">
                  <a:moveTo>
                    <a:pt x="919" y="11809"/>
                  </a:moveTo>
                  <a:cubicBezTo>
                    <a:pt x="919" y="12377"/>
                    <a:pt x="1480" y="13230"/>
                    <a:pt x="2041" y="13230"/>
                  </a:cubicBezTo>
                  <a:cubicBezTo>
                    <a:pt x="3163" y="13798"/>
                    <a:pt x="3724" y="13230"/>
                    <a:pt x="5127" y="13230"/>
                  </a:cubicBezTo>
                  <a:cubicBezTo>
                    <a:pt x="6249" y="13230"/>
                    <a:pt x="7932" y="13798"/>
                    <a:pt x="8493" y="14935"/>
                  </a:cubicBezTo>
                  <a:cubicBezTo>
                    <a:pt x="9615" y="15503"/>
                    <a:pt x="11018" y="16640"/>
                    <a:pt x="12140" y="17209"/>
                  </a:cubicBezTo>
                  <a:cubicBezTo>
                    <a:pt x="13262" y="17777"/>
                    <a:pt x="14945" y="19198"/>
                    <a:pt x="16067" y="19767"/>
                  </a:cubicBezTo>
                  <a:cubicBezTo>
                    <a:pt x="17470" y="20335"/>
                    <a:pt x="18031" y="20335"/>
                    <a:pt x="19153" y="19767"/>
                  </a:cubicBezTo>
                  <a:cubicBezTo>
                    <a:pt x="20275" y="19198"/>
                    <a:pt x="20836" y="17209"/>
                    <a:pt x="20275" y="15503"/>
                  </a:cubicBezTo>
                  <a:cubicBezTo>
                    <a:pt x="19714" y="14367"/>
                    <a:pt x="19153" y="12377"/>
                    <a:pt x="18592" y="11240"/>
                  </a:cubicBezTo>
                  <a:cubicBezTo>
                    <a:pt x="18031" y="10103"/>
                    <a:pt x="18031" y="7830"/>
                    <a:pt x="19714" y="7261"/>
                  </a:cubicBezTo>
                  <a:cubicBezTo>
                    <a:pt x="16628" y="6409"/>
                    <a:pt x="13823" y="4703"/>
                    <a:pt x="12701" y="2430"/>
                  </a:cubicBezTo>
                  <a:cubicBezTo>
                    <a:pt x="12140" y="1861"/>
                    <a:pt x="12140" y="1293"/>
                    <a:pt x="11579" y="724"/>
                  </a:cubicBezTo>
                  <a:cubicBezTo>
                    <a:pt x="9615" y="-1265"/>
                    <a:pt x="3163" y="1293"/>
                    <a:pt x="2041" y="2998"/>
                  </a:cubicBezTo>
                  <a:cubicBezTo>
                    <a:pt x="-764" y="5840"/>
                    <a:pt x="-203" y="8967"/>
                    <a:pt x="919" y="1180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e7b0ed52b3_0_16"/>
            <p:cNvSpPr/>
            <p:nvPr/>
          </p:nvSpPr>
          <p:spPr>
            <a:xfrm>
              <a:off x="3797245" y="3457096"/>
              <a:ext cx="47147" cy="61398"/>
            </a:xfrm>
            <a:custGeom>
              <a:avLst/>
              <a:gdLst/>
              <a:ahLst/>
              <a:cxnLst/>
              <a:rect l="l" t="t" r="r" b="b"/>
              <a:pathLst>
                <a:path w="21095" h="21600" extrusionOk="0">
                  <a:moveTo>
                    <a:pt x="2743" y="12117"/>
                  </a:moveTo>
                  <a:cubicBezTo>
                    <a:pt x="2743" y="12644"/>
                    <a:pt x="3429" y="13961"/>
                    <a:pt x="3429" y="14488"/>
                  </a:cubicBezTo>
                  <a:cubicBezTo>
                    <a:pt x="3429" y="15015"/>
                    <a:pt x="5829" y="15541"/>
                    <a:pt x="6514" y="15015"/>
                  </a:cubicBezTo>
                  <a:cubicBezTo>
                    <a:pt x="5829" y="16595"/>
                    <a:pt x="6514" y="18966"/>
                    <a:pt x="8571" y="20020"/>
                  </a:cubicBezTo>
                  <a:cubicBezTo>
                    <a:pt x="10629" y="21073"/>
                    <a:pt x="13029" y="21600"/>
                    <a:pt x="15771" y="21600"/>
                  </a:cubicBezTo>
                  <a:cubicBezTo>
                    <a:pt x="16457" y="21600"/>
                    <a:pt x="16457" y="21600"/>
                    <a:pt x="17143" y="21600"/>
                  </a:cubicBezTo>
                  <a:cubicBezTo>
                    <a:pt x="17829" y="21600"/>
                    <a:pt x="17829" y="21073"/>
                    <a:pt x="18514" y="20546"/>
                  </a:cubicBezTo>
                  <a:cubicBezTo>
                    <a:pt x="20229" y="18966"/>
                    <a:pt x="21600" y="17122"/>
                    <a:pt x="20914" y="15015"/>
                  </a:cubicBezTo>
                  <a:cubicBezTo>
                    <a:pt x="20229" y="12644"/>
                    <a:pt x="17829" y="11590"/>
                    <a:pt x="16457" y="10010"/>
                  </a:cubicBezTo>
                  <a:cubicBezTo>
                    <a:pt x="15086" y="7902"/>
                    <a:pt x="15771" y="5532"/>
                    <a:pt x="17143" y="3951"/>
                  </a:cubicBezTo>
                  <a:cubicBezTo>
                    <a:pt x="18514" y="2898"/>
                    <a:pt x="20914" y="1580"/>
                    <a:pt x="20229" y="0"/>
                  </a:cubicBezTo>
                  <a:cubicBezTo>
                    <a:pt x="17143" y="0"/>
                    <a:pt x="14400" y="0"/>
                    <a:pt x="11314" y="0"/>
                  </a:cubicBezTo>
                  <a:cubicBezTo>
                    <a:pt x="9943" y="0"/>
                    <a:pt x="9257" y="0"/>
                    <a:pt x="7886" y="527"/>
                  </a:cubicBezTo>
                  <a:cubicBezTo>
                    <a:pt x="4800" y="1580"/>
                    <a:pt x="3429" y="3951"/>
                    <a:pt x="0" y="3951"/>
                  </a:cubicBezTo>
                  <a:cubicBezTo>
                    <a:pt x="686" y="6585"/>
                    <a:pt x="2057" y="9483"/>
                    <a:pt x="2743" y="1211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e7b0ed52b3_0_16"/>
            <p:cNvSpPr/>
            <p:nvPr/>
          </p:nvSpPr>
          <p:spPr>
            <a:xfrm>
              <a:off x="4345192" y="3615790"/>
              <a:ext cx="30222" cy="55331"/>
            </a:xfrm>
            <a:custGeom>
              <a:avLst/>
              <a:gdLst/>
              <a:ahLst/>
              <a:cxnLst/>
              <a:rect l="l" t="t" r="r" b="b"/>
              <a:pathLst>
                <a:path w="20420" h="20550" extrusionOk="0">
                  <a:moveTo>
                    <a:pt x="877" y="10707"/>
                  </a:moveTo>
                  <a:cubicBezTo>
                    <a:pt x="1906" y="13407"/>
                    <a:pt x="4477" y="16107"/>
                    <a:pt x="8591" y="18537"/>
                  </a:cubicBezTo>
                  <a:cubicBezTo>
                    <a:pt x="10649" y="19617"/>
                    <a:pt x="14249" y="20967"/>
                    <a:pt x="16306" y="20427"/>
                  </a:cubicBezTo>
                  <a:cubicBezTo>
                    <a:pt x="19391" y="19887"/>
                    <a:pt x="20420" y="17457"/>
                    <a:pt x="20420" y="15297"/>
                  </a:cubicBezTo>
                  <a:cubicBezTo>
                    <a:pt x="20420" y="14217"/>
                    <a:pt x="20420" y="13407"/>
                    <a:pt x="18363" y="12867"/>
                  </a:cubicBezTo>
                  <a:cubicBezTo>
                    <a:pt x="17334" y="12327"/>
                    <a:pt x="16306" y="12327"/>
                    <a:pt x="15277" y="11787"/>
                  </a:cubicBezTo>
                  <a:cubicBezTo>
                    <a:pt x="11677" y="10707"/>
                    <a:pt x="12706" y="8547"/>
                    <a:pt x="14249" y="6657"/>
                  </a:cubicBezTo>
                  <a:cubicBezTo>
                    <a:pt x="15277" y="5037"/>
                    <a:pt x="17334" y="3417"/>
                    <a:pt x="18363" y="1527"/>
                  </a:cubicBezTo>
                  <a:cubicBezTo>
                    <a:pt x="18363" y="447"/>
                    <a:pt x="5506" y="-633"/>
                    <a:pt x="3449" y="447"/>
                  </a:cubicBezTo>
                  <a:cubicBezTo>
                    <a:pt x="-1180" y="2877"/>
                    <a:pt x="-151" y="8547"/>
                    <a:pt x="877" y="1070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e7b0ed52b3_0_16"/>
            <p:cNvSpPr/>
            <p:nvPr/>
          </p:nvSpPr>
          <p:spPr>
            <a:xfrm>
              <a:off x="3686042" y="2270526"/>
              <a:ext cx="218376" cy="145750"/>
            </a:xfrm>
            <a:custGeom>
              <a:avLst/>
              <a:gdLst/>
              <a:ahLst/>
              <a:cxnLst/>
              <a:rect l="l" t="t" r="r" b="b"/>
              <a:pathLst>
                <a:path w="21600" h="19736" extrusionOk="0">
                  <a:moveTo>
                    <a:pt x="0" y="7136"/>
                  </a:moveTo>
                  <a:cubicBezTo>
                    <a:pt x="441" y="7336"/>
                    <a:pt x="882" y="7536"/>
                    <a:pt x="1396" y="7736"/>
                  </a:cubicBezTo>
                  <a:cubicBezTo>
                    <a:pt x="882" y="8636"/>
                    <a:pt x="1543" y="9836"/>
                    <a:pt x="2278" y="10436"/>
                  </a:cubicBezTo>
                  <a:cubicBezTo>
                    <a:pt x="3086" y="10936"/>
                    <a:pt x="3967" y="11136"/>
                    <a:pt x="4482" y="11936"/>
                  </a:cubicBezTo>
                  <a:cubicBezTo>
                    <a:pt x="5510" y="13836"/>
                    <a:pt x="4114" y="16936"/>
                    <a:pt x="5216" y="18836"/>
                  </a:cubicBezTo>
                  <a:cubicBezTo>
                    <a:pt x="5510" y="18636"/>
                    <a:pt x="5878" y="18436"/>
                    <a:pt x="6171" y="18236"/>
                  </a:cubicBezTo>
                  <a:cubicBezTo>
                    <a:pt x="5878" y="18636"/>
                    <a:pt x="6098" y="19736"/>
                    <a:pt x="6759" y="19736"/>
                  </a:cubicBezTo>
                  <a:cubicBezTo>
                    <a:pt x="7347" y="19736"/>
                    <a:pt x="7714" y="19336"/>
                    <a:pt x="8155" y="19036"/>
                  </a:cubicBezTo>
                  <a:cubicBezTo>
                    <a:pt x="9845" y="17636"/>
                    <a:pt x="11682" y="15936"/>
                    <a:pt x="13739" y="16136"/>
                  </a:cubicBezTo>
                  <a:cubicBezTo>
                    <a:pt x="14767" y="16336"/>
                    <a:pt x="15722" y="16936"/>
                    <a:pt x="16751" y="17436"/>
                  </a:cubicBezTo>
                  <a:cubicBezTo>
                    <a:pt x="17706" y="17636"/>
                    <a:pt x="18808" y="17636"/>
                    <a:pt x="19690" y="17236"/>
                  </a:cubicBezTo>
                  <a:cubicBezTo>
                    <a:pt x="20351" y="17836"/>
                    <a:pt x="21086" y="17636"/>
                    <a:pt x="21600" y="16936"/>
                  </a:cubicBezTo>
                  <a:cubicBezTo>
                    <a:pt x="21380" y="16136"/>
                    <a:pt x="20645" y="15736"/>
                    <a:pt x="20057" y="15536"/>
                  </a:cubicBezTo>
                  <a:cubicBezTo>
                    <a:pt x="19396" y="15336"/>
                    <a:pt x="18661" y="14236"/>
                    <a:pt x="19102" y="13636"/>
                  </a:cubicBezTo>
                  <a:cubicBezTo>
                    <a:pt x="19396" y="13636"/>
                    <a:pt x="19690" y="13436"/>
                    <a:pt x="20057" y="13436"/>
                  </a:cubicBezTo>
                  <a:cubicBezTo>
                    <a:pt x="20351" y="12136"/>
                    <a:pt x="19102" y="11336"/>
                    <a:pt x="18147" y="11136"/>
                  </a:cubicBezTo>
                  <a:cubicBezTo>
                    <a:pt x="17412" y="10936"/>
                    <a:pt x="16604" y="10736"/>
                    <a:pt x="15869" y="10236"/>
                  </a:cubicBezTo>
                  <a:cubicBezTo>
                    <a:pt x="15429" y="10036"/>
                    <a:pt x="14914" y="10036"/>
                    <a:pt x="14620" y="9636"/>
                  </a:cubicBezTo>
                  <a:cubicBezTo>
                    <a:pt x="14327" y="9236"/>
                    <a:pt x="14033" y="8636"/>
                    <a:pt x="14180" y="7936"/>
                  </a:cubicBezTo>
                  <a:cubicBezTo>
                    <a:pt x="14327" y="7336"/>
                    <a:pt x="15061" y="7136"/>
                    <a:pt x="15282" y="7736"/>
                  </a:cubicBezTo>
                  <a:cubicBezTo>
                    <a:pt x="15576" y="6536"/>
                    <a:pt x="15061" y="4836"/>
                    <a:pt x="14327" y="4236"/>
                  </a:cubicBezTo>
                  <a:cubicBezTo>
                    <a:pt x="14473" y="3936"/>
                    <a:pt x="14767" y="3536"/>
                    <a:pt x="14914" y="3336"/>
                  </a:cubicBezTo>
                  <a:cubicBezTo>
                    <a:pt x="12490" y="2736"/>
                    <a:pt x="9992" y="3336"/>
                    <a:pt x="7861" y="5236"/>
                  </a:cubicBezTo>
                  <a:cubicBezTo>
                    <a:pt x="7567" y="3736"/>
                    <a:pt x="6759" y="2536"/>
                    <a:pt x="6024" y="1636"/>
                  </a:cubicBezTo>
                  <a:cubicBezTo>
                    <a:pt x="5878" y="1436"/>
                    <a:pt x="5510" y="1236"/>
                    <a:pt x="5363" y="1436"/>
                  </a:cubicBezTo>
                  <a:cubicBezTo>
                    <a:pt x="5216" y="1436"/>
                    <a:pt x="5069" y="1636"/>
                    <a:pt x="4922" y="1836"/>
                  </a:cubicBezTo>
                  <a:cubicBezTo>
                    <a:pt x="3380" y="2936"/>
                    <a:pt x="2792" y="-1864"/>
                    <a:pt x="1396" y="836"/>
                  </a:cubicBezTo>
                  <a:cubicBezTo>
                    <a:pt x="1249" y="636"/>
                    <a:pt x="735" y="7336"/>
                    <a:pt x="0" y="713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e7b0ed52b3_0_16"/>
            <p:cNvSpPr/>
            <p:nvPr/>
          </p:nvSpPr>
          <p:spPr>
            <a:xfrm>
              <a:off x="569096" y="3907895"/>
              <a:ext cx="109103" cy="130628"/>
            </a:xfrm>
            <a:custGeom>
              <a:avLst/>
              <a:gdLst/>
              <a:ahLst/>
              <a:cxnLst/>
              <a:rect l="l" t="t" r="r" b="b"/>
              <a:pathLst>
                <a:path w="21330" h="19710" extrusionOk="0">
                  <a:moveTo>
                    <a:pt x="10003" y="5608"/>
                  </a:moveTo>
                  <a:cubicBezTo>
                    <a:pt x="9713" y="5832"/>
                    <a:pt x="9133" y="6280"/>
                    <a:pt x="8843" y="6504"/>
                  </a:cubicBezTo>
                  <a:cubicBezTo>
                    <a:pt x="8553" y="6728"/>
                    <a:pt x="7828" y="6728"/>
                    <a:pt x="7248" y="6951"/>
                  </a:cubicBezTo>
                  <a:cubicBezTo>
                    <a:pt x="6089" y="7511"/>
                    <a:pt x="5219" y="8630"/>
                    <a:pt x="5799" y="9861"/>
                  </a:cubicBezTo>
                  <a:cubicBezTo>
                    <a:pt x="5219" y="10085"/>
                    <a:pt x="4494" y="10085"/>
                    <a:pt x="4204" y="10309"/>
                  </a:cubicBezTo>
                  <a:cubicBezTo>
                    <a:pt x="3914" y="11988"/>
                    <a:pt x="1885" y="13107"/>
                    <a:pt x="0" y="14002"/>
                  </a:cubicBezTo>
                  <a:cubicBezTo>
                    <a:pt x="870" y="14002"/>
                    <a:pt x="1450" y="14898"/>
                    <a:pt x="1450" y="15905"/>
                  </a:cubicBezTo>
                  <a:cubicBezTo>
                    <a:pt x="1450" y="16800"/>
                    <a:pt x="1160" y="17584"/>
                    <a:pt x="1450" y="18255"/>
                  </a:cubicBezTo>
                  <a:cubicBezTo>
                    <a:pt x="2754" y="19486"/>
                    <a:pt x="5219" y="18479"/>
                    <a:pt x="6958" y="19262"/>
                  </a:cubicBezTo>
                  <a:cubicBezTo>
                    <a:pt x="7248" y="19486"/>
                    <a:pt x="7828" y="19710"/>
                    <a:pt x="8263" y="19710"/>
                  </a:cubicBezTo>
                  <a:cubicBezTo>
                    <a:pt x="8843" y="19710"/>
                    <a:pt x="9423" y="19710"/>
                    <a:pt x="9713" y="19486"/>
                  </a:cubicBezTo>
                  <a:cubicBezTo>
                    <a:pt x="10872" y="18927"/>
                    <a:pt x="12467" y="18255"/>
                    <a:pt x="13047" y="17584"/>
                  </a:cubicBezTo>
                  <a:cubicBezTo>
                    <a:pt x="13917" y="16576"/>
                    <a:pt x="14352" y="15457"/>
                    <a:pt x="13627" y="14562"/>
                  </a:cubicBezTo>
                  <a:cubicBezTo>
                    <a:pt x="15511" y="14786"/>
                    <a:pt x="17976" y="14338"/>
                    <a:pt x="18846" y="12883"/>
                  </a:cubicBezTo>
                  <a:cubicBezTo>
                    <a:pt x="19136" y="12659"/>
                    <a:pt x="19136" y="12435"/>
                    <a:pt x="19136" y="12435"/>
                  </a:cubicBezTo>
                  <a:cubicBezTo>
                    <a:pt x="19136" y="11652"/>
                    <a:pt x="18266" y="11428"/>
                    <a:pt x="17686" y="11204"/>
                  </a:cubicBezTo>
                  <a:cubicBezTo>
                    <a:pt x="16671" y="10757"/>
                    <a:pt x="16091" y="9749"/>
                    <a:pt x="16381" y="8854"/>
                  </a:cubicBezTo>
                  <a:cubicBezTo>
                    <a:pt x="16671" y="7847"/>
                    <a:pt x="17686" y="7287"/>
                    <a:pt x="18556" y="6951"/>
                  </a:cubicBezTo>
                  <a:cubicBezTo>
                    <a:pt x="19136" y="6951"/>
                    <a:pt x="20005" y="6728"/>
                    <a:pt x="20295" y="6504"/>
                  </a:cubicBezTo>
                  <a:cubicBezTo>
                    <a:pt x="21020" y="5608"/>
                    <a:pt x="18556" y="4937"/>
                    <a:pt x="18556" y="3930"/>
                  </a:cubicBezTo>
                  <a:cubicBezTo>
                    <a:pt x="18556" y="2811"/>
                    <a:pt x="21600" y="2811"/>
                    <a:pt x="21310" y="1579"/>
                  </a:cubicBezTo>
                  <a:cubicBezTo>
                    <a:pt x="21310" y="1132"/>
                    <a:pt x="20730" y="908"/>
                    <a:pt x="20005" y="684"/>
                  </a:cubicBezTo>
                  <a:cubicBezTo>
                    <a:pt x="16671" y="-1890"/>
                    <a:pt x="12467" y="3482"/>
                    <a:pt x="10003" y="560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e7b0ed52b3_0_16"/>
            <p:cNvSpPr/>
            <p:nvPr/>
          </p:nvSpPr>
          <p:spPr>
            <a:xfrm>
              <a:off x="109147" y="4202808"/>
              <a:ext cx="52509" cy="48330"/>
            </a:xfrm>
            <a:custGeom>
              <a:avLst/>
              <a:gdLst/>
              <a:ahLst/>
              <a:cxnLst/>
              <a:rect l="l" t="t" r="r" b="b"/>
              <a:pathLst>
                <a:path w="20673" h="21600" extrusionOk="0">
                  <a:moveTo>
                    <a:pt x="4551" y="11298"/>
                  </a:moveTo>
                  <a:cubicBezTo>
                    <a:pt x="1296" y="12628"/>
                    <a:pt x="-479" y="15951"/>
                    <a:pt x="113" y="19606"/>
                  </a:cubicBezTo>
                  <a:cubicBezTo>
                    <a:pt x="1296" y="19606"/>
                    <a:pt x="2480" y="20271"/>
                    <a:pt x="3072" y="21600"/>
                  </a:cubicBezTo>
                  <a:cubicBezTo>
                    <a:pt x="5735" y="18277"/>
                    <a:pt x="8694" y="14622"/>
                    <a:pt x="12540" y="13957"/>
                  </a:cubicBezTo>
                  <a:cubicBezTo>
                    <a:pt x="13724" y="13957"/>
                    <a:pt x="14907" y="13957"/>
                    <a:pt x="16091" y="13292"/>
                  </a:cubicBezTo>
                  <a:cubicBezTo>
                    <a:pt x="19937" y="11963"/>
                    <a:pt x="21121" y="6978"/>
                    <a:pt x="20529" y="1994"/>
                  </a:cubicBezTo>
                  <a:cubicBezTo>
                    <a:pt x="20529" y="1329"/>
                    <a:pt x="20529" y="1329"/>
                    <a:pt x="19937" y="665"/>
                  </a:cubicBezTo>
                  <a:cubicBezTo>
                    <a:pt x="19346" y="0"/>
                    <a:pt x="18754" y="0"/>
                    <a:pt x="18162" y="0"/>
                  </a:cubicBezTo>
                  <a:cubicBezTo>
                    <a:pt x="14316" y="0"/>
                    <a:pt x="10765" y="1329"/>
                    <a:pt x="8102" y="4320"/>
                  </a:cubicBezTo>
                  <a:cubicBezTo>
                    <a:pt x="5735" y="6978"/>
                    <a:pt x="3663" y="9637"/>
                    <a:pt x="1296" y="11963"/>
                  </a:cubicBezTo>
                  <a:lnTo>
                    <a:pt x="4551" y="11298"/>
                  </a:ln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e7b0ed52b3_0_16"/>
            <p:cNvSpPr/>
            <p:nvPr/>
          </p:nvSpPr>
          <p:spPr>
            <a:xfrm>
              <a:off x="1481173" y="4245428"/>
              <a:ext cx="93074" cy="159408"/>
            </a:xfrm>
            <a:custGeom>
              <a:avLst/>
              <a:gdLst/>
              <a:ahLst/>
              <a:cxnLst/>
              <a:rect l="l" t="t" r="r" b="b"/>
              <a:pathLst>
                <a:path w="19973" h="20736" extrusionOk="0">
                  <a:moveTo>
                    <a:pt x="4408" y="4032"/>
                  </a:moveTo>
                  <a:cubicBezTo>
                    <a:pt x="4408" y="4608"/>
                    <a:pt x="3931" y="4992"/>
                    <a:pt x="3614" y="5664"/>
                  </a:cubicBezTo>
                  <a:cubicBezTo>
                    <a:pt x="3296" y="7008"/>
                    <a:pt x="5678" y="8256"/>
                    <a:pt x="6314" y="9696"/>
                  </a:cubicBezTo>
                  <a:cubicBezTo>
                    <a:pt x="6631" y="10656"/>
                    <a:pt x="6631" y="11904"/>
                    <a:pt x="7266" y="12672"/>
                  </a:cubicBezTo>
                  <a:cubicBezTo>
                    <a:pt x="8696" y="14112"/>
                    <a:pt x="12031" y="14496"/>
                    <a:pt x="12349" y="15936"/>
                  </a:cubicBezTo>
                  <a:cubicBezTo>
                    <a:pt x="12349" y="16320"/>
                    <a:pt x="12031" y="16896"/>
                    <a:pt x="12349" y="17280"/>
                  </a:cubicBezTo>
                  <a:cubicBezTo>
                    <a:pt x="12666" y="17664"/>
                    <a:pt x="12984" y="17952"/>
                    <a:pt x="13302" y="18144"/>
                  </a:cubicBezTo>
                  <a:cubicBezTo>
                    <a:pt x="14731" y="18912"/>
                    <a:pt x="16002" y="19680"/>
                    <a:pt x="17590" y="20544"/>
                  </a:cubicBezTo>
                  <a:cubicBezTo>
                    <a:pt x="18066" y="20736"/>
                    <a:pt x="18384" y="20736"/>
                    <a:pt x="18702" y="20736"/>
                  </a:cubicBezTo>
                  <a:cubicBezTo>
                    <a:pt x="19337" y="20736"/>
                    <a:pt x="19337" y="20352"/>
                    <a:pt x="19655" y="20160"/>
                  </a:cubicBezTo>
                  <a:cubicBezTo>
                    <a:pt x="19972" y="19104"/>
                    <a:pt x="20290" y="18048"/>
                    <a:pt x="19337" y="17280"/>
                  </a:cubicBezTo>
                  <a:cubicBezTo>
                    <a:pt x="18384" y="16416"/>
                    <a:pt x="16637" y="15936"/>
                    <a:pt x="16002" y="15072"/>
                  </a:cubicBezTo>
                  <a:cubicBezTo>
                    <a:pt x="15366" y="14304"/>
                    <a:pt x="15684" y="13248"/>
                    <a:pt x="16002" y="12288"/>
                  </a:cubicBezTo>
                  <a:cubicBezTo>
                    <a:pt x="16319" y="11424"/>
                    <a:pt x="16319" y="10656"/>
                    <a:pt x="15684" y="10272"/>
                  </a:cubicBezTo>
                  <a:cubicBezTo>
                    <a:pt x="15366" y="10080"/>
                    <a:pt x="15049" y="10080"/>
                    <a:pt x="14731" y="9888"/>
                  </a:cubicBezTo>
                  <a:cubicBezTo>
                    <a:pt x="12666" y="9024"/>
                    <a:pt x="12031" y="7200"/>
                    <a:pt x="12031" y="5856"/>
                  </a:cubicBezTo>
                  <a:cubicBezTo>
                    <a:pt x="12031" y="4416"/>
                    <a:pt x="12984" y="2784"/>
                    <a:pt x="12349" y="1152"/>
                  </a:cubicBezTo>
                  <a:cubicBezTo>
                    <a:pt x="12349" y="576"/>
                    <a:pt x="11714" y="0"/>
                    <a:pt x="10602" y="0"/>
                  </a:cubicBezTo>
                  <a:cubicBezTo>
                    <a:pt x="10284" y="0"/>
                    <a:pt x="9649" y="0"/>
                    <a:pt x="9331" y="192"/>
                  </a:cubicBezTo>
                  <a:cubicBezTo>
                    <a:pt x="6949" y="576"/>
                    <a:pt x="1708" y="-864"/>
                    <a:pt x="278" y="960"/>
                  </a:cubicBezTo>
                  <a:cubicBezTo>
                    <a:pt x="-1310" y="3456"/>
                    <a:pt x="4408" y="2208"/>
                    <a:pt x="4408" y="403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e7b0ed52b3_0_16"/>
            <p:cNvSpPr/>
            <p:nvPr/>
          </p:nvSpPr>
          <p:spPr>
            <a:xfrm>
              <a:off x="1805408" y="2145558"/>
              <a:ext cx="430974" cy="4964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761" y="4197"/>
                  </a:moveTo>
                  <a:cubicBezTo>
                    <a:pt x="2761" y="4746"/>
                    <a:pt x="3395" y="5424"/>
                    <a:pt x="3842" y="5069"/>
                  </a:cubicBezTo>
                  <a:cubicBezTo>
                    <a:pt x="3619" y="5683"/>
                    <a:pt x="3469" y="6296"/>
                    <a:pt x="3208" y="6909"/>
                  </a:cubicBezTo>
                  <a:cubicBezTo>
                    <a:pt x="2910" y="6845"/>
                    <a:pt x="2537" y="6716"/>
                    <a:pt x="2276" y="6554"/>
                  </a:cubicBezTo>
                  <a:cubicBezTo>
                    <a:pt x="2350" y="7168"/>
                    <a:pt x="2350" y="7781"/>
                    <a:pt x="2462" y="8330"/>
                  </a:cubicBezTo>
                  <a:cubicBezTo>
                    <a:pt x="2462" y="8524"/>
                    <a:pt x="2462" y="8814"/>
                    <a:pt x="2276" y="9008"/>
                  </a:cubicBezTo>
                  <a:cubicBezTo>
                    <a:pt x="2164" y="9137"/>
                    <a:pt x="1977" y="9170"/>
                    <a:pt x="1828" y="9137"/>
                  </a:cubicBezTo>
                  <a:cubicBezTo>
                    <a:pt x="2089" y="9363"/>
                    <a:pt x="2350" y="9589"/>
                    <a:pt x="2686" y="9815"/>
                  </a:cubicBezTo>
                  <a:cubicBezTo>
                    <a:pt x="1753" y="9815"/>
                    <a:pt x="1268" y="10816"/>
                    <a:pt x="1119" y="11656"/>
                  </a:cubicBezTo>
                  <a:cubicBezTo>
                    <a:pt x="709" y="13141"/>
                    <a:pt x="336" y="14561"/>
                    <a:pt x="0" y="16047"/>
                  </a:cubicBezTo>
                  <a:cubicBezTo>
                    <a:pt x="1045" y="15853"/>
                    <a:pt x="2126" y="16789"/>
                    <a:pt x="1903" y="17661"/>
                  </a:cubicBezTo>
                  <a:cubicBezTo>
                    <a:pt x="2537" y="17467"/>
                    <a:pt x="3208" y="17726"/>
                    <a:pt x="3619" y="18145"/>
                  </a:cubicBezTo>
                  <a:cubicBezTo>
                    <a:pt x="3768" y="18339"/>
                    <a:pt x="3917" y="18630"/>
                    <a:pt x="4104" y="18823"/>
                  </a:cubicBezTo>
                  <a:cubicBezTo>
                    <a:pt x="4551" y="19760"/>
                    <a:pt x="5036" y="20664"/>
                    <a:pt x="5484" y="21600"/>
                  </a:cubicBezTo>
                  <a:cubicBezTo>
                    <a:pt x="5894" y="21471"/>
                    <a:pt x="6267" y="21406"/>
                    <a:pt x="6678" y="21277"/>
                  </a:cubicBezTo>
                  <a:cubicBezTo>
                    <a:pt x="7051" y="21116"/>
                    <a:pt x="6827" y="20599"/>
                    <a:pt x="6752" y="20244"/>
                  </a:cubicBezTo>
                  <a:cubicBezTo>
                    <a:pt x="6603" y="19630"/>
                    <a:pt x="7125" y="18888"/>
                    <a:pt x="7834" y="18759"/>
                  </a:cubicBezTo>
                  <a:cubicBezTo>
                    <a:pt x="8618" y="18630"/>
                    <a:pt x="9401" y="19178"/>
                    <a:pt x="9401" y="19824"/>
                  </a:cubicBezTo>
                  <a:cubicBezTo>
                    <a:pt x="10110" y="19566"/>
                    <a:pt x="10893" y="19308"/>
                    <a:pt x="11602" y="18952"/>
                  </a:cubicBezTo>
                  <a:cubicBezTo>
                    <a:pt x="11304" y="18759"/>
                    <a:pt x="10968" y="18630"/>
                    <a:pt x="10669" y="18404"/>
                  </a:cubicBezTo>
                  <a:cubicBezTo>
                    <a:pt x="11117" y="18145"/>
                    <a:pt x="11527" y="17726"/>
                    <a:pt x="11826" y="17338"/>
                  </a:cubicBezTo>
                  <a:cubicBezTo>
                    <a:pt x="10819" y="17048"/>
                    <a:pt x="10334" y="15853"/>
                    <a:pt x="10968" y="15110"/>
                  </a:cubicBezTo>
                  <a:cubicBezTo>
                    <a:pt x="11677" y="15239"/>
                    <a:pt x="12311" y="15369"/>
                    <a:pt x="13020" y="15369"/>
                  </a:cubicBezTo>
                  <a:cubicBezTo>
                    <a:pt x="12460" y="14561"/>
                    <a:pt x="12759" y="13528"/>
                    <a:pt x="13169" y="12721"/>
                  </a:cubicBezTo>
                  <a:cubicBezTo>
                    <a:pt x="13393" y="12721"/>
                    <a:pt x="13617" y="12721"/>
                    <a:pt x="13952" y="12657"/>
                  </a:cubicBezTo>
                  <a:cubicBezTo>
                    <a:pt x="13803" y="11591"/>
                    <a:pt x="14848" y="10622"/>
                    <a:pt x="15967" y="10009"/>
                  </a:cubicBezTo>
                  <a:cubicBezTo>
                    <a:pt x="17049" y="9396"/>
                    <a:pt x="18242" y="8814"/>
                    <a:pt x="18653" y="7717"/>
                  </a:cubicBezTo>
                  <a:cubicBezTo>
                    <a:pt x="18802" y="8201"/>
                    <a:pt x="19660" y="8039"/>
                    <a:pt x="20145" y="7717"/>
                  </a:cubicBezTo>
                  <a:cubicBezTo>
                    <a:pt x="20593" y="7361"/>
                    <a:pt x="21078" y="6974"/>
                    <a:pt x="21600" y="7168"/>
                  </a:cubicBezTo>
                  <a:cubicBezTo>
                    <a:pt x="21451" y="6780"/>
                    <a:pt x="21078" y="6425"/>
                    <a:pt x="20667" y="6167"/>
                  </a:cubicBezTo>
                  <a:cubicBezTo>
                    <a:pt x="21078" y="6296"/>
                    <a:pt x="21376" y="5683"/>
                    <a:pt x="21078" y="5360"/>
                  </a:cubicBezTo>
                  <a:cubicBezTo>
                    <a:pt x="20742" y="5004"/>
                    <a:pt x="20369" y="4746"/>
                    <a:pt x="20294" y="4391"/>
                  </a:cubicBezTo>
                  <a:cubicBezTo>
                    <a:pt x="19585" y="3519"/>
                    <a:pt x="18242" y="2970"/>
                    <a:pt x="17011" y="3100"/>
                  </a:cubicBezTo>
                  <a:cubicBezTo>
                    <a:pt x="16676" y="3100"/>
                    <a:pt x="16377" y="3164"/>
                    <a:pt x="16153" y="3035"/>
                  </a:cubicBezTo>
                  <a:cubicBezTo>
                    <a:pt x="15519" y="2648"/>
                    <a:pt x="16153" y="1550"/>
                    <a:pt x="15445" y="1291"/>
                  </a:cubicBezTo>
                  <a:cubicBezTo>
                    <a:pt x="14512" y="1743"/>
                    <a:pt x="13393" y="1970"/>
                    <a:pt x="12311" y="1743"/>
                  </a:cubicBezTo>
                  <a:cubicBezTo>
                    <a:pt x="11192" y="678"/>
                    <a:pt x="9476" y="0"/>
                    <a:pt x="7834" y="0"/>
                  </a:cubicBezTo>
                  <a:cubicBezTo>
                    <a:pt x="7312" y="0"/>
                    <a:pt x="6678" y="65"/>
                    <a:pt x="6118" y="0"/>
                  </a:cubicBezTo>
                  <a:cubicBezTo>
                    <a:pt x="5670" y="387"/>
                    <a:pt x="4962" y="549"/>
                    <a:pt x="4327" y="323"/>
                  </a:cubicBezTo>
                  <a:cubicBezTo>
                    <a:pt x="3320" y="613"/>
                    <a:pt x="970" y="549"/>
                    <a:pt x="1492" y="1679"/>
                  </a:cubicBezTo>
                  <a:cubicBezTo>
                    <a:pt x="1753" y="2099"/>
                    <a:pt x="2537" y="2163"/>
                    <a:pt x="2761" y="2583"/>
                  </a:cubicBezTo>
                  <a:cubicBezTo>
                    <a:pt x="2984" y="3100"/>
                    <a:pt x="2761" y="3648"/>
                    <a:pt x="2761" y="4197"/>
                  </a:cubicBezTo>
                  <a:close/>
                  <a:moveTo>
                    <a:pt x="1679" y="9008"/>
                  </a:moveTo>
                  <a:cubicBezTo>
                    <a:pt x="1716" y="9040"/>
                    <a:pt x="1753" y="9105"/>
                    <a:pt x="1828" y="9137"/>
                  </a:cubicBezTo>
                  <a:cubicBezTo>
                    <a:pt x="1753" y="9105"/>
                    <a:pt x="1679" y="9073"/>
                    <a:pt x="1679" y="9008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ge7b0ed52b3_0_16"/>
            <p:cNvSpPr/>
            <p:nvPr/>
          </p:nvSpPr>
          <p:spPr>
            <a:xfrm>
              <a:off x="2770256" y="2199199"/>
              <a:ext cx="264168" cy="408649"/>
            </a:xfrm>
            <a:custGeom>
              <a:avLst/>
              <a:gdLst/>
              <a:ahLst/>
              <a:cxnLst/>
              <a:rect l="l" t="t" r="r" b="b"/>
              <a:pathLst>
                <a:path w="21600" h="21457" extrusionOk="0">
                  <a:moveTo>
                    <a:pt x="3933" y="5350"/>
                  </a:moveTo>
                  <a:cubicBezTo>
                    <a:pt x="4175" y="5584"/>
                    <a:pt x="4598" y="5818"/>
                    <a:pt x="5082" y="5818"/>
                  </a:cubicBezTo>
                  <a:cubicBezTo>
                    <a:pt x="5203" y="5974"/>
                    <a:pt x="5203" y="6130"/>
                    <a:pt x="5324" y="6247"/>
                  </a:cubicBezTo>
                  <a:cubicBezTo>
                    <a:pt x="6232" y="6637"/>
                    <a:pt x="6716" y="7456"/>
                    <a:pt x="6595" y="8119"/>
                  </a:cubicBezTo>
                  <a:cubicBezTo>
                    <a:pt x="7261" y="8509"/>
                    <a:pt x="7745" y="8937"/>
                    <a:pt x="8410" y="9249"/>
                  </a:cubicBezTo>
                  <a:cubicBezTo>
                    <a:pt x="8531" y="9327"/>
                    <a:pt x="8531" y="9366"/>
                    <a:pt x="8531" y="9483"/>
                  </a:cubicBezTo>
                  <a:cubicBezTo>
                    <a:pt x="8531" y="9561"/>
                    <a:pt x="8410" y="9678"/>
                    <a:pt x="8229" y="9756"/>
                  </a:cubicBezTo>
                  <a:cubicBezTo>
                    <a:pt x="7382" y="10146"/>
                    <a:pt x="6353" y="10575"/>
                    <a:pt x="5445" y="10965"/>
                  </a:cubicBezTo>
                  <a:cubicBezTo>
                    <a:pt x="4296" y="10809"/>
                    <a:pt x="4296" y="9756"/>
                    <a:pt x="3691" y="9171"/>
                  </a:cubicBezTo>
                  <a:cubicBezTo>
                    <a:pt x="2904" y="8431"/>
                    <a:pt x="787" y="8509"/>
                    <a:pt x="121" y="9327"/>
                  </a:cubicBezTo>
                  <a:cubicBezTo>
                    <a:pt x="0" y="9405"/>
                    <a:pt x="0" y="9600"/>
                    <a:pt x="0" y="9678"/>
                  </a:cubicBezTo>
                  <a:cubicBezTo>
                    <a:pt x="0" y="9756"/>
                    <a:pt x="121" y="9912"/>
                    <a:pt x="242" y="9990"/>
                  </a:cubicBezTo>
                  <a:cubicBezTo>
                    <a:pt x="666" y="10419"/>
                    <a:pt x="545" y="10809"/>
                    <a:pt x="666" y="11238"/>
                  </a:cubicBezTo>
                  <a:cubicBezTo>
                    <a:pt x="1150" y="13109"/>
                    <a:pt x="5324" y="13577"/>
                    <a:pt x="6958" y="15215"/>
                  </a:cubicBezTo>
                  <a:cubicBezTo>
                    <a:pt x="7382" y="15566"/>
                    <a:pt x="7503" y="15956"/>
                    <a:pt x="7987" y="16306"/>
                  </a:cubicBezTo>
                  <a:cubicBezTo>
                    <a:pt x="8410" y="16618"/>
                    <a:pt x="9015" y="16852"/>
                    <a:pt x="9681" y="16774"/>
                  </a:cubicBezTo>
                  <a:cubicBezTo>
                    <a:pt x="9378" y="17125"/>
                    <a:pt x="9499" y="17515"/>
                    <a:pt x="9923" y="17827"/>
                  </a:cubicBezTo>
                  <a:cubicBezTo>
                    <a:pt x="10286" y="18178"/>
                    <a:pt x="10770" y="18334"/>
                    <a:pt x="11193" y="18646"/>
                  </a:cubicBezTo>
                  <a:cubicBezTo>
                    <a:pt x="11677" y="19153"/>
                    <a:pt x="11677" y="19737"/>
                    <a:pt x="11798" y="20205"/>
                  </a:cubicBezTo>
                  <a:cubicBezTo>
                    <a:pt x="11919" y="20790"/>
                    <a:pt x="12464" y="21375"/>
                    <a:pt x="13190" y="21453"/>
                  </a:cubicBezTo>
                  <a:lnTo>
                    <a:pt x="13311" y="21453"/>
                  </a:lnTo>
                  <a:cubicBezTo>
                    <a:pt x="14461" y="21531"/>
                    <a:pt x="15005" y="20478"/>
                    <a:pt x="14703" y="19737"/>
                  </a:cubicBezTo>
                  <a:cubicBezTo>
                    <a:pt x="14461" y="18997"/>
                    <a:pt x="13976" y="18100"/>
                    <a:pt x="14703" y="17515"/>
                  </a:cubicBezTo>
                  <a:cubicBezTo>
                    <a:pt x="15489" y="18022"/>
                    <a:pt x="15973" y="18763"/>
                    <a:pt x="15852" y="19465"/>
                  </a:cubicBezTo>
                  <a:cubicBezTo>
                    <a:pt x="16518" y="19309"/>
                    <a:pt x="17244" y="19231"/>
                    <a:pt x="17909" y="19075"/>
                  </a:cubicBezTo>
                  <a:cubicBezTo>
                    <a:pt x="18151" y="18334"/>
                    <a:pt x="18817" y="17437"/>
                    <a:pt x="19906" y="17515"/>
                  </a:cubicBezTo>
                  <a:cubicBezTo>
                    <a:pt x="20208" y="17515"/>
                    <a:pt x="20329" y="17593"/>
                    <a:pt x="20571" y="17515"/>
                  </a:cubicBezTo>
                  <a:cubicBezTo>
                    <a:pt x="21055" y="17515"/>
                    <a:pt x="21479" y="17125"/>
                    <a:pt x="21479" y="16696"/>
                  </a:cubicBezTo>
                  <a:cubicBezTo>
                    <a:pt x="21479" y="16384"/>
                    <a:pt x="21055" y="16034"/>
                    <a:pt x="20692" y="15800"/>
                  </a:cubicBezTo>
                  <a:cubicBezTo>
                    <a:pt x="21055" y="15137"/>
                    <a:pt x="21358" y="14396"/>
                    <a:pt x="21600" y="13655"/>
                  </a:cubicBezTo>
                  <a:cubicBezTo>
                    <a:pt x="20813" y="13499"/>
                    <a:pt x="20208" y="13031"/>
                    <a:pt x="20329" y="12447"/>
                  </a:cubicBezTo>
                  <a:cubicBezTo>
                    <a:pt x="20329" y="12213"/>
                    <a:pt x="20571" y="11862"/>
                    <a:pt x="20571" y="11628"/>
                  </a:cubicBezTo>
                  <a:cubicBezTo>
                    <a:pt x="20571" y="11043"/>
                    <a:pt x="19785" y="10575"/>
                    <a:pt x="18938" y="10575"/>
                  </a:cubicBezTo>
                  <a:cubicBezTo>
                    <a:pt x="18938" y="9834"/>
                    <a:pt x="18938" y="9171"/>
                    <a:pt x="18938" y="8431"/>
                  </a:cubicBezTo>
                  <a:cubicBezTo>
                    <a:pt x="18514" y="8509"/>
                    <a:pt x="18151" y="8509"/>
                    <a:pt x="17788" y="8587"/>
                  </a:cubicBezTo>
                  <a:cubicBezTo>
                    <a:pt x="18030" y="7690"/>
                    <a:pt x="18030" y="6793"/>
                    <a:pt x="17667" y="5896"/>
                  </a:cubicBezTo>
                  <a:cubicBezTo>
                    <a:pt x="18030" y="5818"/>
                    <a:pt x="18393" y="5740"/>
                    <a:pt x="18817" y="5662"/>
                  </a:cubicBezTo>
                  <a:cubicBezTo>
                    <a:pt x="18514" y="5078"/>
                    <a:pt x="19059" y="4415"/>
                    <a:pt x="19785" y="4181"/>
                  </a:cubicBezTo>
                  <a:cubicBezTo>
                    <a:pt x="19422" y="4103"/>
                    <a:pt x="18938" y="4025"/>
                    <a:pt x="18514" y="3947"/>
                  </a:cubicBezTo>
                  <a:cubicBezTo>
                    <a:pt x="18393" y="3050"/>
                    <a:pt x="18635" y="2153"/>
                    <a:pt x="18151" y="1257"/>
                  </a:cubicBezTo>
                  <a:cubicBezTo>
                    <a:pt x="17788" y="672"/>
                    <a:pt x="16941" y="87"/>
                    <a:pt x="15973" y="9"/>
                  </a:cubicBezTo>
                  <a:cubicBezTo>
                    <a:pt x="14945" y="-69"/>
                    <a:pt x="13855" y="360"/>
                    <a:pt x="13734" y="984"/>
                  </a:cubicBezTo>
                  <a:cubicBezTo>
                    <a:pt x="13190" y="594"/>
                    <a:pt x="12222" y="516"/>
                    <a:pt x="11556" y="828"/>
                  </a:cubicBezTo>
                  <a:cubicBezTo>
                    <a:pt x="11677" y="750"/>
                    <a:pt x="9499" y="672"/>
                    <a:pt x="9136" y="750"/>
                  </a:cubicBezTo>
                  <a:cubicBezTo>
                    <a:pt x="8229" y="984"/>
                    <a:pt x="6837" y="1569"/>
                    <a:pt x="6474" y="2153"/>
                  </a:cubicBezTo>
                  <a:cubicBezTo>
                    <a:pt x="6111" y="2621"/>
                    <a:pt x="6474" y="3128"/>
                    <a:pt x="5990" y="3596"/>
                  </a:cubicBezTo>
                  <a:cubicBezTo>
                    <a:pt x="5445" y="4415"/>
                    <a:pt x="4477" y="4610"/>
                    <a:pt x="3933" y="535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ge7b0ed52b3_0_16"/>
            <p:cNvSpPr/>
            <p:nvPr/>
          </p:nvSpPr>
          <p:spPr>
            <a:xfrm>
              <a:off x="2845306" y="2661001"/>
              <a:ext cx="44046" cy="76650"/>
            </a:xfrm>
            <a:custGeom>
              <a:avLst/>
              <a:gdLst/>
              <a:ahLst/>
              <a:cxnLst/>
              <a:rect l="l" t="t" r="r" b="b"/>
              <a:pathLst>
                <a:path w="17341" h="17005" extrusionOk="0">
                  <a:moveTo>
                    <a:pt x="0" y="8900"/>
                  </a:moveTo>
                  <a:cubicBezTo>
                    <a:pt x="3794" y="9232"/>
                    <a:pt x="5546" y="11725"/>
                    <a:pt x="6713" y="13386"/>
                  </a:cubicBezTo>
                  <a:cubicBezTo>
                    <a:pt x="7881" y="15546"/>
                    <a:pt x="11091" y="17540"/>
                    <a:pt x="14010" y="16875"/>
                  </a:cubicBezTo>
                  <a:cubicBezTo>
                    <a:pt x="15178" y="16543"/>
                    <a:pt x="16637" y="15878"/>
                    <a:pt x="17221" y="15214"/>
                  </a:cubicBezTo>
                  <a:cubicBezTo>
                    <a:pt x="17805" y="13718"/>
                    <a:pt x="16054" y="12389"/>
                    <a:pt x="16054" y="10894"/>
                  </a:cubicBezTo>
                  <a:cubicBezTo>
                    <a:pt x="16054" y="9897"/>
                    <a:pt x="16637" y="9232"/>
                    <a:pt x="16054" y="8568"/>
                  </a:cubicBezTo>
                  <a:cubicBezTo>
                    <a:pt x="15178" y="7737"/>
                    <a:pt x="14010" y="7405"/>
                    <a:pt x="13427" y="6740"/>
                  </a:cubicBezTo>
                  <a:cubicBezTo>
                    <a:pt x="12259" y="5411"/>
                    <a:pt x="14010" y="3583"/>
                    <a:pt x="12259" y="2254"/>
                  </a:cubicBezTo>
                  <a:cubicBezTo>
                    <a:pt x="11675" y="1922"/>
                    <a:pt x="9924" y="1589"/>
                    <a:pt x="9048" y="1257"/>
                  </a:cubicBezTo>
                  <a:cubicBezTo>
                    <a:pt x="-3795" y="-4060"/>
                    <a:pt x="4378" y="9232"/>
                    <a:pt x="0" y="890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e7b0ed52b3_0_16"/>
            <p:cNvSpPr/>
            <p:nvPr/>
          </p:nvSpPr>
          <p:spPr>
            <a:xfrm>
              <a:off x="1899845" y="1601784"/>
              <a:ext cx="325374" cy="333722"/>
            </a:xfrm>
            <a:custGeom>
              <a:avLst/>
              <a:gdLst/>
              <a:ahLst/>
              <a:cxnLst/>
              <a:rect l="l" t="t" r="r" b="b"/>
              <a:pathLst>
                <a:path w="21322" h="21444" extrusionOk="0">
                  <a:moveTo>
                    <a:pt x="10540" y="4002"/>
                  </a:moveTo>
                  <a:cubicBezTo>
                    <a:pt x="10297" y="4862"/>
                    <a:pt x="10103" y="5865"/>
                    <a:pt x="9909" y="6773"/>
                  </a:cubicBezTo>
                  <a:cubicBezTo>
                    <a:pt x="9521" y="6773"/>
                    <a:pt x="9084" y="6773"/>
                    <a:pt x="8696" y="6773"/>
                  </a:cubicBezTo>
                  <a:cubicBezTo>
                    <a:pt x="8259" y="7203"/>
                    <a:pt x="8404" y="7777"/>
                    <a:pt x="8404" y="8302"/>
                  </a:cubicBezTo>
                  <a:cubicBezTo>
                    <a:pt x="8259" y="8780"/>
                    <a:pt x="7579" y="9306"/>
                    <a:pt x="7240" y="8780"/>
                  </a:cubicBezTo>
                  <a:cubicBezTo>
                    <a:pt x="7142" y="9067"/>
                    <a:pt x="6948" y="9402"/>
                    <a:pt x="6851" y="9784"/>
                  </a:cubicBezTo>
                  <a:cubicBezTo>
                    <a:pt x="6123" y="9497"/>
                    <a:pt x="5541" y="10405"/>
                    <a:pt x="5346" y="11217"/>
                  </a:cubicBezTo>
                  <a:cubicBezTo>
                    <a:pt x="5104" y="11886"/>
                    <a:pt x="4813" y="12890"/>
                    <a:pt x="3987" y="12890"/>
                  </a:cubicBezTo>
                  <a:cubicBezTo>
                    <a:pt x="3987" y="13320"/>
                    <a:pt x="3987" y="13702"/>
                    <a:pt x="4084" y="14085"/>
                  </a:cubicBezTo>
                  <a:cubicBezTo>
                    <a:pt x="2774" y="13416"/>
                    <a:pt x="1269" y="14706"/>
                    <a:pt x="541" y="15996"/>
                  </a:cubicBezTo>
                  <a:cubicBezTo>
                    <a:pt x="347" y="16331"/>
                    <a:pt x="347" y="16904"/>
                    <a:pt x="735" y="16904"/>
                  </a:cubicBezTo>
                  <a:cubicBezTo>
                    <a:pt x="56" y="17621"/>
                    <a:pt x="-187" y="18625"/>
                    <a:pt x="153" y="19532"/>
                  </a:cubicBezTo>
                  <a:cubicBezTo>
                    <a:pt x="735" y="19724"/>
                    <a:pt x="1269" y="20010"/>
                    <a:pt x="1852" y="20202"/>
                  </a:cubicBezTo>
                  <a:cubicBezTo>
                    <a:pt x="2094" y="20297"/>
                    <a:pt x="2289" y="20440"/>
                    <a:pt x="2483" y="20297"/>
                  </a:cubicBezTo>
                  <a:cubicBezTo>
                    <a:pt x="2677" y="20297"/>
                    <a:pt x="2871" y="20106"/>
                    <a:pt x="2968" y="20010"/>
                  </a:cubicBezTo>
                  <a:cubicBezTo>
                    <a:pt x="3599" y="19532"/>
                    <a:pt x="4230" y="19007"/>
                    <a:pt x="4715" y="18433"/>
                  </a:cubicBezTo>
                  <a:cubicBezTo>
                    <a:pt x="5249" y="19437"/>
                    <a:pt x="5735" y="20440"/>
                    <a:pt x="6269" y="21444"/>
                  </a:cubicBezTo>
                  <a:cubicBezTo>
                    <a:pt x="6560" y="21301"/>
                    <a:pt x="6657" y="20823"/>
                    <a:pt x="6657" y="20440"/>
                  </a:cubicBezTo>
                  <a:cubicBezTo>
                    <a:pt x="6560" y="20010"/>
                    <a:pt x="6366" y="19724"/>
                    <a:pt x="6269" y="19437"/>
                  </a:cubicBezTo>
                  <a:cubicBezTo>
                    <a:pt x="5929" y="18529"/>
                    <a:pt x="6269" y="17525"/>
                    <a:pt x="6948" y="16904"/>
                  </a:cubicBezTo>
                  <a:cubicBezTo>
                    <a:pt x="7240" y="17717"/>
                    <a:pt x="7045" y="18625"/>
                    <a:pt x="7142" y="19532"/>
                  </a:cubicBezTo>
                  <a:cubicBezTo>
                    <a:pt x="7240" y="20440"/>
                    <a:pt x="8259" y="21205"/>
                    <a:pt x="8987" y="20632"/>
                  </a:cubicBezTo>
                  <a:cubicBezTo>
                    <a:pt x="9278" y="20106"/>
                    <a:pt x="9424" y="19437"/>
                    <a:pt x="9278" y="18816"/>
                  </a:cubicBezTo>
                  <a:cubicBezTo>
                    <a:pt x="9521" y="18816"/>
                    <a:pt x="9812" y="18720"/>
                    <a:pt x="10006" y="18720"/>
                  </a:cubicBezTo>
                  <a:cubicBezTo>
                    <a:pt x="9521" y="17812"/>
                    <a:pt x="9521" y="16713"/>
                    <a:pt x="10103" y="15901"/>
                  </a:cubicBezTo>
                  <a:cubicBezTo>
                    <a:pt x="10540" y="16426"/>
                    <a:pt x="10734" y="17095"/>
                    <a:pt x="10637" y="17812"/>
                  </a:cubicBezTo>
                  <a:cubicBezTo>
                    <a:pt x="10929" y="17812"/>
                    <a:pt x="11123" y="17908"/>
                    <a:pt x="11414" y="17908"/>
                  </a:cubicBezTo>
                  <a:cubicBezTo>
                    <a:pt x="11317" y="17191"/>
                    <a:pt x="11560" y="16522"/>
                    <a:pt x="11948" y="15996"/>
                  </a:cubicBezTo>
                  <a:cubicBezTo>
                    <a:pt x="11754" y="15709"/>
                    <a:pt x="11657" y="15423"/>
                    <a:pt x="11754" y="15088"/>
                  </a:cubicBezTo>
                  <a:cubicBezTo>
                    <a:pt x="12336" y="15088"/>
                    <a:pt x="12967" y="14802"/>
                    <a:pt x="13258" y="14324"/>
                  </a:cubicBezTo>
                  <a:cubicBezTo>
                    <a:pt x="12773" y="14085"/>
                    <a:pt x="12336" y="13702"/>
                    <a:pt x="12239" y="13225"/>
                  </a:cubicBezTo>
                  <a:cubicBezTo>
                    <a:pt x="13064" y="12699"/>
                    <a:pt x="13453" y="11600"/>
                    <a:pt x="13258" y="10692"/>
                  </a:cubicBezTo>
                  <a:cubicBezTo>
                    <a:pt x="13695" y="10596"/>
                    <a:pt x="13986" y="10309"/>
                    <a:pt x="14181" y="9975"/>
                  </a:cubicBezTo>
                  <a:cubicBezTo>
                    <a:pt x="14617" y="10883"/>
                    <a:pt x="14472" y="12078"/>
                    <a:pt x="13792" y="12890"/>
                  </a:cubicBezTo>
                  <a:cubicBezTo>
                    <a:pt x="14084" y="12986"/>
                    <a:pt x="14375" y="13081"/>
                    <a:pt x="14617" y="13320"/>
                  </a:cubicBezTo>
                  <a:cubicBezTo>
                    <a:pt x="14278" y="13989"/>
                    <a:pt x="13889" y="14706"/>
                    <a:pt x="13598" y="15327"/>
                  </a:cubicBezTo>
                  <a:cubicBezTo>
                    <a:pt x="14181" y="15184"/>
                    <a:pt x="15006" y="15088"/>
                    <a:pt x="15394" y="15614"/>
                  </a:cubicBezTo>
                  <a:cubicBezTo>
                    <a:pt x="15491" y="15805"/>
                    <a:pt x="15637" y="15996"/>
                    <a:pt x="15734" y="16092"/>
                  </a:cubicBezTo>
                  <a:cubicBezTo>
                    <a:pt x="16122" y="16522"/>
                    <a:pt x="16850" y="15996"/>
                    <a:pt x="17239" y="15518"/>
                  </a:cubicBezTo>
                  <a:cubicBezTo>
                    <a:pt x="16753" y="15088"/>
                    <a:pt x="16511" y="14180"/>
                    <a:pt x="16850" y="13607"/>
                  </a:cubicBezTo>
                  <a:cubicBezTo>
                    <a:pt x="16947" y="13416"/>
                    <a:pt x="17142" y="13081"/>
                    <a:pt x="17336" y="12890"/>
                  </a:cubicBezTo>
                  <a:cubicBezTo>
                    <a:pt x="17530" y="12603"/>
                    <a:pt x="17870" y="12317"/>
                    <a:pt x="18064" y="11982"/>
                  </a:cubicBezTo>
                  <a:cubicBezTo>
                    <a:pt x="18452" y="11982"/>
                    <a:pt x="18986" y="11982"/>
                    <a:pt x="19374" y="11886"/>
                  </a:cubicBezTo>
                  <a:cubicBezTo>
                    <a:pt x="19374" y="11409"/>
                    <a:pt x="19374" y="10883"/>
                    <a:pt x="19374" y="10405"/>
                  </a:cubicBezTo>
                  <a:cubicBezTo>
                    <a:pt x="19908" y="10501"/>
                    <a:pt x="20394" y="10309"/>
                    <a:pt x="20685" y="9879"/>
                  </a:cubicBezTo>
                  <a:cubicBezTo>
                    <a:pt x="20200" y="9784"/>
                    <a:pt x="19811" y="9688"/>
                    <a:pt x="19374" y="9306"/>
                  </a:cubicBezTo>
                  <a:cubicBezTo>
                    <a:pt x="19083" y="8971"/>
                    <a:pt x="18889" y="8398"/>
                    <a:pt x="19180" y="7968"/>
                  </a:cubicBezTo>
                  <a:cubicBezTo>
                    <a:pt x="19569" y="8111"/>
                    <a:pt x="20005" y="8207"/>
                    <a:pt x="20297" y="8398"/>
                  </a:cubicBezTo>
                  <a:cubicBezTo>
                    <a:pt x="20102" y="7394"/>
                    <a:pt x="19471" y="6391"/>
                    <a:pt x="18792" y="5674"/>
                  </a:cubicBezTo>
                  <a:cubicBezTo>
                    <a:pt x="18646" y="5579"/>
                    <a:pt x="18452" y="5387"/>
                    <a:pt x="18452" y="5196"/>
                  </a:cubicBezTo>
                  <a:cubicBezTo>
                    <a:pt x="18355" y="4766"/>
                    <a:pt x="18986" y="4479"/>
                    <a:pt x="19471" y="4479"/>
                  </a:cubicBezTo>
                  <a:cubicBezTo>
                    <a:pt x="19908" y="4479"/>
                    <a:pt x="20491" y="4671"/>
                    <a:pt x="20782" y="4384"/>
                  </a:cubicBezTo>
                  <a:cubicBezTo>
                    <a:pt x="20394" y="3858"/>
                    <a:pt x="21413" y="3285"/>
                    <a:pt x="21316" y="2663"/>
                  </a:cubicBezTo>
                  <a:cubicBezTo>
                    <a:pt x="21316" y="2472"/>
                    <a:pt x="21122" y="2281"/>
                    <a:pt x="20928" y="2090"/>
                  </a:cubicBezTo>
                  <a:cubicBezTo>
                    <a:pt x="20200" y="1469"/>
                    <a:pt x="19471" y="848"/>
                    <a:pt x="18646" y="370"/>
                  </a:cubicBezTo>
                  <a:cubicBezTo>
                    <a:pt x="18258" y="179"/>
                    <a:pt x="17724" y="-156"/>
                    <a:pt x="17336" y="83"/>
                  </a:cubicBezTo>
                  <a:cubicBezTo>
                    <a:pt x="16899" y="274"/>
                    <a:pt x="16608" y="752"/>
                    <a:pt x="16753" y="1278"/>
                  </a:cubicBezTo>
                  <a:cubicBezTo>
                    <a:pt x="16753" y="1756"/>
                    <a:pt x="17044" y="2186"/>
                    <a:pt x="17239" y="2568"/>
                  </a:cubicBezTo>
                  <a:cubicBezTo>
                    <a:pt x="16753" y="2998"/>
                    <a:pt x="16122" y="2568"/>
                    <a:pt x="15637" y="2186"/>
                  </a:cubicBezTo>
                  <a:cubicBezTo>
                    <a:pt x="14472" y="1278"/>
                    <a:pt x="11414" y="2759"/>
                    <a:pt x="10540" y="400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e7b0ed52b3_0_16"/>
            <p:cNvSpPr/>
            <p:nvPr/>
          </p:nvSpPr>
          <p:spPr>
            <a:xfrm>
              <a:off x="2057808" y="1872008"/>
              <a:ext cx="89011" cy="106004"/>
            </a:xfrm>
            <a:custGeom>
              <a:avLst/>
              <a:gdLst/>
              <a:ahLst/>
              <a:cxnLst/>
              <a:rect l="l" t="t" r="r" b="b"/>
              <a:pathLst>
                <a:path w="21168" h="21361" extrusionOk="0">
                  <a:moveTo>
                    <a:pt x="10667" y="8342"/>
                  </a:moveTo>
                  <a:cubicBezTo>
                    <a:pt x="10313" y="9969"/>
                    <a:pt x="8897" y="11449"/>
                    <a:pt x="6949" y="10857"/>
                  </a:cubicBezTo>
                  <a:cubicBezTo>
                    <a:pt x="6949" y="13076"/>
                    <a:pt x="4824" y="15147"/>
                    <a:pt x="2523" y="15591"/>
                  </a:cubicBezTo>
                  <a:cubicBezTo>
                    <a:pt x="2169" y="15591"/>
                    <a:pt x="1460" y="15887"/>
                    <a:pt x="1106" y="15887"/>
                  </a:cubicBezTo>
                  <a:cubicBezTo>
                    <a:pt x="752" y="16183"/>
                    <a:pt x="752" y="16479"/>
                    <a:pt x="398" y="16775"/>
                  </a:cubicBezTo>
                  <a:cubicBezTo>
                    <a:pt x="-133" y="17958"/>
                    <a:pt x="-133" y="19586"/>
                    <a:pt x="398" y="20769"/>
                  </a:cubicBezTo>
                  <a:cubicBezTo>
                    <a:pt x="1815" y="20769"/>
                    <a:pt x="2877" y="21065"/>
                    <a:pt x="4470" y="21065"/>
                  </a:cubicBezTo>
                  <a:cubicBezTo>
                    <a:pt x="6241" y="21065"/>
                    <a:pt x="8542" y="21361"/>
                    <a:pt x="10313" y="21361"/>
                  </a:cubicBezTo>
                  <a:cubicBezTo>
                    <a:pt x="11906" y="21361"/>
                    <a:pt x="13677" y="21361"/>
                    <a:pt x="14385" y="20473"/>
                  </a:cubicBezTo>
                  <a:cubicBezTo>
                    <a:pt x="14739" y="19882"/>
                    <a:pt x="15093" y="19290"/>
                    <a:pt x="14739" y="18550"/>
                  </a:cubicBezTo>
                  <a:cubicBezTo>
                    <a:pt x="14385" y="18254"/>
                    <a:pt x="14031" y="17958"/>
                    <a:pt x="13677" y="17958"/>
                  </a:cubicBezTo>
                  <a:cubicBezTo>
                    <a:pt x="12969" y="17366"/>
                    <a:pt x="13323" y="16183"/>
                    <a:pt x="14031" y="15147"/>
                  </a:cubicBezTo>
                  <a:cubicBezTo>
                    <a:pt x="14739" y="14556"/>
                    <a:pt x="15978" y="13964"/>
                    <a:pt x="16687" y="13076"/>
                  </a:cubicBezTo>
                  <a:cubicBezTo>
                    <a:pt x="15978" y="12780"/>
                    <a:pt x="15093" y="12040"/>
                    <a:pt x="15093" y="11153"/>
                  </a:cubicBezTo>
                  <a:cubicBezTo>
                    <a:pt x="15093" y="9969"/>
                    <a:pt x="16333" y="8934"/>
                    <a:pt x="17395" y="8046"/>
                  </a:cubicBezTo>
                  <a:cubicBezTo>
                    <a:pt x="18457" y="7158"/>
                    <a:pt x="19342" y="5531"/>
                    <a:pt x="18103" y="4939"/>
                  </a:cubicBezTo>
                  <a:cubicBezTo>
                    <a:pt x="20051" y="5235"/>
                    <a:pt x="21467" y="3460"/>
                    <a:pt x="21113" y="2128"/>
                  </a:cubicBezTo>
                  <a:cubicBezTo>
                    <a:pt x="20759" y="649"/>
                    <a:pt x="18457" y="-239"/>
                    <a:pt x="16687" y="57"/>
                  </a:cubicBezTo>
                  <a:cubicBezTo>
                    <a:pt x="16333" y="57"/>
                    <a:pt x="15978" y="57"/>
                    <a:pt x="15978" y="353"/>
                  </a:cubicBezTo>
                  <a:cubicBezTo>
                    <a:pt x="15093" y="649"/>
                    <a:pt x="15093" y="1240"/>
                    <a:pt x="15093" y="1832"/>
                  </a:cubicBezTo>
                  <a:cubicBezTo>
                    <a:pt x="15624" y="4939"/>
                    <a:pt x="11906" y="5235"/>
                    <a:pt x="10667" y="834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ge7b0ed52b3_0_16"/>
            <p:cNvSpPr/>
            <p:nvPr/>
          </p:nvSpPr>
          <p:spPr>
            <a:xfrm>
              <a:off x="2244218" y="1503383"/>
              <a:ext cx="64143" cy="81012"/>
            </a:xfrm>
            <a:custGeom>
              <a:avLst/>
              <a:gdLst/>
              <a:ahLst/>
              <a:cxnLst/>
              <a:rect l="l" t="t" r="r" b="b"/>
              <a:pathLst>
                <a:path w="19452" h="20759" extrusionOk="0">
                  <a:moveTo>
                    <a:pt x="1379" y="10250"/>
                  </a:moveTo>
                  <a:cubicBezTo>
                    <a:pt x="1819" y="10629"/>
                    <a:pt x="2481" y="10629"/>
                    <a:pt x="2921" y="11008"/>
                  </a:cubicBezTo>
                  <a:cubicBezTo>
                    <a:pt x="4244" y="11766"/>
                    <a:pt x="4244" y="13092"/>
                    <a:pt x="4244" y="14229"/>
                  </a:cubicBezTo>
                  <a:cubicBezTo>
                    <a:pt x="5125" y="13850"/>
                    <a:pt x="5787" y="14608"/>
                    <a:pt x="6448" y="15366"/>
                  </a:cubicBezTo>
                  <a:cubicBezTo>
                    <a:pt x="6889" y="16124"/>
                    <a:pt x="7109" y="17071"/>
                    <a:pt x="7991" y="17829"/>
                  </a:cubicBezTo>
                  <a:cubicBezTo>
                    <a:pt x="8872" y="18587"/>
                    <a:pt x="9754" y="19345"/>
                    <a:pt x="11076" y="19724"/>
                  </a:cubicBezTo>
                  <a:cubicBezTo>
                    <a:pt x="12619" y="20103"/>
                    <a:pt x="14162" y="21050"/>
                    <a:pt x="16146" y="20671"/>
                  </a:cubicBezTo>
                  <a:cubicBezTo>
                    <a:pt x="17909" y="20103"/>
                    <a:pt x="19452" y="18587"/>
                    <a:pt x="18570" y="17450"/>
                  </a:cubicBezTo>
                  <a:cubicBezTo>
                    <a:pt x="17689" y="17071"/>
                    <a:pt x="17248" y="15745"/>
                    <a:pt x="17248" y="14608"/>
                  </a:cubicBezTo>
                  <a:cubicBezTo>
                    <a:pt x="17248" y="13471"/>
                    <a:pt x="18570" y="13092"/>
                    <a:pt x="19452" y="12145"/>
                  </a:cubicBezTo>
                  <a:cubicBezTo>
                    <a:pt x="17248" y="11008"/>
                    <a:pt x="15264" y="9113"/>
                    <a:pt x="14383" y="7029"/>
                  </a:cubicBezTo>
                  <a:cubicBezTo>
                    <a:pt x="14383" y="6650"/>
                    <a:pt x="13942" y="5892"/>
                    <a:pt x="13942" y="5513"/>
                  </a:cubicBezTo>
                  <a:cubicBezTo>
                    <a:pt x="13501" y="4755"/>
                    <a:pt x="12619" y="4376"/>
                    <a:pt x="12179" y="3808"/>
                  </a:cubicBezTo>
                  <a:cubicBezTo>
                    <a:pt x="11076" y="3050"/>
                    <a:pt x="10195" y="1913"/>
                    <a:pt x="9313" y="1155"/>
                  </a:cubicBezTo>
                  <a:cubicBezTo>
                    <a:pt x="8432" y="397"/>
                    <a:pt x="6448" y="-550"/>
                    <a:pt x="5125" y="397"/>
                  </a:cubicBezTo>
                  <a:cubicBezTo>
                    <a:pt x="1819" y="776"/>
                    <a:pt x="-2148" y="8734"/>
                    <a:pt x="1379" y="1025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e7b0ed52b3_0_16"/>
            <p:cNvSpPr/>
            <p:nvPr/>
          </p:nvSpPr>
          <p:spPr>
            <a:xfrm>
              <a:off x="2251437" y="1739995"/>
              <a:ext cx="68628" cy="36905"/>
            </a:xfrm>
            <a:custGeom>
              <a:avLst/>
              <a:gdLst/>
              <a:ahLst/>
              <a:cxnLst/>
              <a:rect l="l" t="t" r="r" b="b"/>
              <a:pathLst>
                <a:path w="20812" h="20704" extrusionOk="0">
                  <a:moveTo>
                    <a:pt x="91" y="8894"/>
                  </a:moveTo>
                  <a:cubicBezTo>
                    <a:pt x="550" y="11859"/>
                    <a:pt x="2388" y="13553"/>
                    <a:pt x="3767" y="14400"/>
                  </a:cubicBezTo>
                  <a:cubicBezTo>
                    <a:pt x="5376" y="14400"/>
                    <a:pt x="6754" y="14400"/>
                    <a:pt x="8133" y="15247"/>
                  </a:cubicBezTo>
                  <a:lnTo>
                    <a:pt x="10201" y="18635"/>
                  </a:lnTo>
                  <a:cubicBezTo>
                    <a:pt x="12040" y="21600"/>
                    <a:pt x="14337" y="20753"/>
                    <a:pt x="16405" y="19906"/>
                  </a:cubicBezTo>
                  <a:cubicBezTo>
                    <a:pt x="17784" y="18635"/>
                    <a:pt x="18703" y="18635"/>
                    <a:pt x="19852" y="16941"/>
                  </a:cubicBezTo>
                  <a:cubicBezTo>
                    <a:pt x="20771" y="15247"/>
                    <a:pt x="21231" y="12706"/>
                    <a:pt x="20312" y="11012"/>
                  </a:cubicBezTo>
                  <a:cubicBezTo>
                    <a:pt x="17325" y="11859"/>
                    <a:pt x="16865" y="847"/>
                    <a:pt x="13418" y="0"/>
                  </a:cubicBezTo>
                  <a:lnTo>
                    <a:pt x="11580" y="0"/>
                  </a:lnTo>
                  <a:cubicBezTo>
                    <a:pt x="9742" y="847"/>
                    <a:pt x="7674" y="0"/>
                    <a:pt x="6295" y="0"/>
                  </a:cubicBezTo>
                  <a:cubicBezTo>
                    <a:pt x="4686" y="0"/>
                    <a:pt x="3308" y="1271"/>
                    <a:pt x="2388" y="3388"/>
                  </a:cubicBezTo>
                  <a:cubicBezTo>
                    <a:pt x="1010" y="2541"/>
                    <a:pt x="-369" y="5929"/>
                    <a:pt x="91" y="889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ge7b0ed52b3_0_16"/>
            <p:cNvSpPr/>
            <p:nvPr/>
          </p:nvSpPr>
          <p:spPr>
            <a:xfrm>
              <a:off x="2148828" y="1728946"/>
              <a:ext cx="507839" cy="428799"/>
            </a:xfrm>
            <a:custGeom>
              <a:avLst/>
              <a:gdLst/>
              <a:ahLst/>
              <a:cxnLst/>
              <a:rect l="l" t="t" r="r" b="b"/>
              <a:pathLst>
                <a:path w="21530" h="21328" extrusionOk="0">
                  <a:moveTo>
                    <a:pt x="2897" y="6187"/>
                  </a:moveTo>
                  <a:cubicBezTo>
                    <a:pt x="2456" y="6372"/>
                    <a:pt x="1984" y="6520"/>
                    <a:pt x="1669" y="6815"/>
                  </a:cubicBezTo>
                  <a:cubicBezTo>
                    <a:pt x="1322" y="7222"/>
                    <a:pt x="1197" y="7888"/>
                    <a:pt x="1511" y="8295"/>
                  </a:cubicBezTo>
                  <a:cubicBezTo>
                    <a:pt x="1259" y="8517"/>
                    <a:pt x="1008" y="8850"/>
                    <a:pt x="1071" y="9146"/>
                  </a:cubicBezTo>
                  <a:cubicBezTo>
                    <a:pt x="1134" y="9774"/>
                    <a:pt x="1858" y="9774"/>
                    <a:pt x="2393" y="9626"/>
                  </a:cubicBezTo>
                  <a:cubicBezTo>
                    <a:pt x="2897" y="9441"/>
                    <a:pt x="3621" y="9552"/>
                    <a:pt x="3621" y="10144"/>
                  </a:cubicBezTo>
                  <a:cubicBezTo>
                    <a:pt x="2708" y="10218"/>
                    <a:pt x="1795" y="10218"/>
                    <a:pt x="850" y="10329"/>
                  </a:cubicBezTo>
                  <a:cubicBezTo>
                    <a:pt x="693" y="10514"/>
                    <a:pt x="756" y="10958"/>
                    <a:pt x="1008" y="10995"/>
                  </a:cubicBezTo>
                  <a:cubicBezTo>
                    <a:pt x="882" y="11032"/>
                    <a:pt x="756" y="11032"/>
                    <a:pt x="661" y="11106"/>
                  </a:cubicBezTo>
                  <a:cubicBezTo>
                    <a:pt x="724" y="11772"/>
                    <a:pt x="598" y="12548"/>
                    <a:pt x="346" y="13177"/>
                  </a:cubicBezTo>
                  <a:cubicBezTo>
                    <a:pt x="472" y="13325"/>
                    <a:pt x="598" y="13399"/>
                    <a:pt x="724" y="13584"/>
                  </a:cubicBezTo>
                  <a:cubicBezTo>
                    <a:pt x="409" y="14102"/>
                    <a:pt x="126" y="14804"/>
                    <a:pt x="0" y="15433"/>
                  </a:cubicBezTo>
                  <a:cubicBezTo>
                    <a:pt x="1071" y="16062"/>
                    <a:pt x="2110" y="16580"/>
                    <a:pt x="3306" y="16765"/>
                  </a:cubicBezTo>
                  <a:cubicBezTo>
                    <a:pt x="3715" y="16839"/>
                    <a:pt x="4156" y="16765"/>
                    <a:pt x="4566" y="16691"/>
                  </a:cubicBezTo>
                  <a:cubicBezTo>
                    <a:pt x="4692" y="16691"/>
                    <a:pt x="4880" y="16580"/>
                    <a:pt x="5038" y="16691"/>
                  </a:cubicBezTo>
                  <a:cubicBezTo>
                    <a:pt x="5164" y="16765"/>
                    <a:pt x="5227" y="17061"/>
                    <a:pt x="5101" y="17135"/>
                  </a:cubicBezTo>
                  <a:cubicBezTo>
                    <a:pt x="4692" y="16987"/>
                    <a:pt x="4503" y="17652"/>
                    <a:pt x="4692" y="18059"/>
                  </a:cubicBezTo>
                  <a:cubicBezTo>
                    <a:pt x="4880" y="18429"/>
                    <a:pt x="5290" y="18688"/>
                    <a:pt x="5479" y="19095"/>
                  </a:cubicBezTo>
                  <a:cubicBezTo>
                    <a:pt x="5762" y="19539"/>
                    <a:pt x="5762" y="20315"/>
                    <a:pt x="6140" y="20648"/>
                  </a:cubicBezTo>
                  <a:cubicBezTo>
                    <a:pt x="6266" y="20796"/>
                    <a:pt x="6486" y="20870"/>
                    <a:pt x="6675" y="20870"/>
                  </a:cubicBezTo>
                  <a:cubicBezTo>
                    <a:pt x="7085" y="20944"/>
                    <a:pt x="7399" y="21092"/>
                    <a:pt x="7809" y="21166"/>
                  </a:cubicBezTo>
                  <a:cubicBezTo>
                    <a:pt x="8407" y="21314"/>
                    <a:pt x="9037" y="21499"/>
                    <a:pt x="9446" y="21018"/>
                  </a:cubicBezTo>
                  <a:cubicBezTo>
                    <a:pt x="9572" y="20870"/>
                    <a:pt x="9635" y="20722"/>
                    <a:pt x="9792" y="20648"/>
                  </a:cubicBezTo>
                  <a:cubicBezTo>
                    <a:pt x="9918" y="20537"/>
                    <a:pt x="10107" y="20648"/>
                    <a:pt x="10233" y="20648"/>
                  </a:cubicBezTo>
                  <a:cubicBezTo>
                    <a:pt x="10454" y="20537"/>
                    <a:pt x="10580" y="20241"/>
                    <a:pt x="10706" y="20020"/>
                  </a:cubicBezTo>
                  <a:cubicBezTo>
                    <a:pt x="10894" y="19687"/>
                    <a:pt x="11304" y="19539"/>
                    <a:pt x="11619" y="19613"/>
                  </a:cubicBezTo>
                  <a:lnTo>
                    <a:pt x="11619" y="18984"/>
                  </a:lnTo>
                  <a:cubicBezTo>
                    <a:pt x="12154" y="18688"/>
                    <a:pt x="12878" y="18688"/>
                    <a:pt x="13413" y="18984"/>
                  </a:cubicBezTo>
                  <a:cubicBezTo>
                    <a:pt x="13823" y="17837"/>
                    <a:pt x="14988" y="17283"/>
                    <a:pt x="16058" y="16913"/>
                  </a:cubicBezTo>
                  <a:cubicBezTo>
                    <a:pt x="16373" y="16913"/>
                    <a:pt x="16783" y="17061"/>
                    <a:pt x="17034" y="17283"/>
                  </a:cubicBezTo>
                  <a:cubicBezTo>
                    <a:pt x="17097" y="16765"/>
                    <a:pt x="17696" y="16358"/>
                    <a:pt x="18105" y="16580"/>
                  </a:cubicBezTo>
                  <a:cubicBezTo>
                    <a:pt x="18294" y="16691"/>
                    <a:pt x="18420" y="16839"/>
                    <a:pt x="18640" y="16913"/>
                  </a:cubicBezTo>
                  <a:cubicBezTo>
                    <a:pt x="19081" y="17209"/>
                    <a:pt x="19742" y="17061"/>
                    <a:pt x="20089" y="16506"/>
                  </a:cubicBezTo>
                  <a:cubicBezTo>
                    <a:pt x="19900" y="16432"/>
                    <a:pt x="19742" y="16284"/>
                    <a:pt x="19616" y="16136"/>
                  </a:cubicBezTo>
                  <a:cubicBezTo>
                    <a:pt x="19900" y="15803"/>
                    <a:pt x="20152" y="15581"/>
                    <a:pt x="20466" y="15433"/>
                  </a:cubicBezTo>
                  <a:cubicBezTo>
                    <a:pt x="20750" y="14657"/>
                    <a:pt x="21002" y="13954"/>
                    <a:pt x="21285" y="13177"/>
                  </a:cubicBezTo>
                  <a:cubicBezTo>
                    <a:pt x="21348" y="13103"/>
                    <a:pt x="21348" y="12955"/>
                    <a:pt x="21348" y="12807"/>
                  </a:cubicBezTo>
                  <a:cubicBezTo>
                    <a:pt x="21348" y="12733"/>
                    <a:pt x="21191" y="12622"/>
                    <a:pt x="21128" y="12474"/>
                  </a:cubicBezTo>
                  <a:cubicBezTo>
                    <a:pt x="21002" y="12252"/>
                    <a:pt x="21065" y="12031"/>
                    <a:pt x="21128" y="11772"/>
                  </a:cubicBezTo>
                  <a:cubicBezTo>
                    <a:pt x="21285" y="11328"/>
                    <a:pt x="21348" y="10773"/>
                    <a:pt x="21474" y="10329"/>
                  </a:cubicBezTo>
                  <a:cubicBezTo>
                    <a:pt x="21537" y="9922"/>
                    <a:pt x="21600" y="9367"/>
                    <a:pt x="21348" y="9072"/>
                  </a:cubicBezTo>
                  <a:cubicBezTo>
                    <a:pt x="21191" y="8998"/>
                    <a:pt x="21065" y="8924"/>
                    <a:pt x="21002" y="8776"/>
                  </a:cubicBezTo>
                  <a:cubicBezTo>
                    <a:pt x="20939" y="8591"/>
                    <a:pt x="21002" y="8443"/>
                    <a:pt x="21002" y="8295"/>
                  </a:cubicBezTo>
                  <a:cubicBezTo>
                    <a:pt x="20939" y="7999"/>
                    <a:pt x="20687" y="7740"/>
                    <a:pt x="20341" y="7666"/>
                  </a:cubicBezTo>
                  <a:cubicBezTo>
                    <a:pt x="19963" y="7518"/>
                    <a:pt x="19553" y="7370"/>
                    <a:pt x="19144" y="7518"/>
                  </a:cubicBezTo>
                  <a:cubicBezTo>
                    <a:pt x="18766" y="7666"/>
                    <a:pt x="18483" y="8295"/>
                    <a:pt x="18766" y="8665"/>
                  </a:cubicBezTo>
                  <a:lnTo>
                    <a:pt x="17570" y="8665"/>
                  </a:lnTo>
                  <a:cubicBezTo>
                    <a:pt x="17633" y="8517"/>
                    <a:pt x="17696" y="8295"/>
                    <a:pt x="17696" y="8147"/>
                  </a:cubicBezTo>
                  <a:cubicBezTo>
                    <a:pt x="17444" y="7888"/>
                    <a:pt x="17255" y="7518"/>
                    <a:pt x="17318" y="7148"/>
                  </a:cubicBezTo>
                  <a:cubicBezTo>
                    <a:pt x="16971" y="7222"/>
                    <a:pt x="16594" y="7148"/>
                    <a:pt x="16247" y="6889"/>
                  </a:cubicBezTo>
                  <a:cubicBezTo>
                    <a:pt x="16594" y="6815"/>
                    <a:pt x="16562" y="6261"/>
                    <a:pt x="16436" y="5891"/>
                  </a:cubicBezTo>
                  <a:cubicBezTo>
                    <a:pt x="16279" y="5484"/>
                    <a:pt x="16121" y="5114"/>
                    <a:pt x="16310" y="4818"/>
                  </a:cubicBezTo>
                  <a:cubicBezTo>
                    <a:pt x="16121" y="4633"/>
                    <a:pt x="15932" y="4559"/>
                    <a:pt x="15712" y="4411"/>
                  </a:cubicBezTo>
                  <a:cubicBezTo>
                    <a:pt x="15523" y="4115"/>
                    <a:pt x="16121" y="3709"/>
                    <a:pt x="16121" y="3265"/>
                  </a:cubicBezTo>
                  <a:cubicBezTo>
                    <a:pt x="16121" y="3006"/>
                    <a:pt x="15932" y="2858"/>
                    <a:pt x="15869" y="2710"/>
                  </a:cubicBezTo>
                  <a:cubicBezTo>
                    <a:pt x="15712" y="2414"/>
                    <a:pt x="15869" y="1933"/>
                    <a:pt x="15932" y="1526"/>
                  </a:cubicBezTo>
                  <a:cubicBezTo>
                    <a:pt x="15995" y="750"/>
                    <a:pt x="15397" y="-101"/>
                    <a:pt x="14673" y="10"/>
                  </a:cubicBezTo>
                  <a:cubicBezTo>
                    <a:pt x="14610" y="1009"/>
                    <a:pt x="14264" y="2007"/>
                    <a:pt x="13665" y="2710"/>
                  </a:cubicBezTo>
                  <a:cubicBezTo>
                    <a:pt x="13413" y="3006"/>
                    <a:pt x="13162" y="3413"/>
                    <a:pt x="13162" y="3783"/>
                  </a:cubicBezTo>
                  <a:lnTo>
                    <a:pt x="12563" y="3783"/>
                  </a:lnTo>
                  <a:cubicBezTo>
                    <a:pt x="12406" y="4189"/>
                    <a:pt x="12311" y="4633"/>
                    <a:pt x="12406" y="5040"/>
                  </a:cubicBezTo>
                  <a:cubicBezTo>
                    <a:pt x="12469" y="5410"/>
                    <a:pt x="12878" y="5817"/>
                    <a:pt x="13224" y="5743"/>
                  </a:cubicBezTo>
                  <a:lnTo>
                    <a:pt x="13224" y="6372"/>
                  </a:lnTo>
                  <a:cubicBezTo>
                    <a:pt x="13602" y="6520"/>
                    <a:pt x="14012" y="6741"/>
                    <a:pt x="14327" y="7037"/>
                  </a:cubicBezTo>
                  <a:cubicBezTo>
                    <a:pt x="14012" y="7666"/>
                    <a:pt x="13728" y="8221"/>
                    <a:pt x="13413" y="8850"/>
                  </a:cubicBezTo>
                  <a:cubicBezTo>
                    <a:pt x="13665" y="8998"/>
                    <a:pt x="13949" y="9072"/>
                    <a:pt x="14138" y="8998"/>
                  </a:cubicBezTo>
                  <a:cubicBezTo>
                    <a:pt x="14138" y="9294"/>
                    <a:pt x="14138" y="9552"/>
                    <a:pt x="14012" y="9848"/>
                  </a:cubicBezTo>
                  <a:cubicBezTo>
                    <a:pt x="14484" y="9996"/>
                    <a:pt x="14893" y="10292"/>
                    <a:pt x="15114" y="10773"/>
                  </a:cubicBezTo>
                  <a:cubicBezTo>
                    <a:pt x="15303" y="11217"/>
                    <a:pt x="15334" y="11957"/>
                    <a:pt x="14862" y="12252"/>
                  </a:cubicBezTo>
                  <a:cubicBezTo>
                    <a:pt x="14075" y="12807"/>
                    <a:pt x="12941" y="11254"/>
                    <a:pt x="12217" y="11957"/>
                  </a:cubicBezTo>
                  <a:cubicBezTo>
                    <a:pt x="12028" y="12104"/>
                    <a:pt x="11902" y="12400"/>
                    <a:pt x="11682" y="12326"/>
                  </a:cubicBezTo>
                  <a:cubicBezTo>
                    <a:pt x="11556" y="12326"/>
                    <a:pt x="11493" y="12178"/>
                    <a:pt x="11430" y="12104"/>
                  </a:cubicBezTo>
                  <a:cubicBezTo>
                    <a:pt x="11020" y="11550"/>
                    <a:pt x="10643" y="10921"/>
                    <a:pt x="10296" y="10403"/>
                  </a:cubicBezTo>
                  <a:cubicBezTo>
                    <a:pt x="10706" y="9996"/>
                    <a:pt x="10296" y="9294"/>
                    <a:pt x="9918" y="8924"/>
                  </a:cubicBezTo>
                  <a:cubicBezTo>
                    <a:pt x="9572" y="8517"/>
                    <a:pt x="9257" y="8221"/>
                    <a:pt x="8911" y="7814"/>
                  </a:cubicBezTo>
                  <a:cubicBezTo>
                    <a:pt x="8722" y="7666"/>
                    <a:pt x="8533" y="7444"/>
                    <a:pt x="8470" y="7222"/>
                  </a:cubicBezTo>
                  <a:cubicBezTo>
                    <a:pt x="8407" y="7037"/>
                    <a:pt x="8407" y="6815"/>
                    <a:pt x="8313" y="6667"/>
                  </a:cubicBezTo>
                  <a:cubicBezTo>
                    <a:pt x="8187" y="6261"/>
                    <a:pt x="7809" y="6039"/>
                    <a:pt x="7399" y="5965"/>
                  </a:cubicBezTo>
                  <a:cubicBezTo>
                    <a:pt x="6990" y="5891"/>
                    <a:pt x="6675" y="6113"/>
                    <a:pt x="6266" y="6261"/>
                  </a:cubicBezTo>
                  <a:cubicBezTo>
                    <a:pt x="6329" y="5595"/>
                    <a:pt x="6014" y="4818"/>
                    <a:pt x="5479" y="4411"/>
                  </a:cubicBezTo>
                  <a:cubicBezTo>
                    <a:pt x="4880" y="3709"/>
                    <a:pt x="3904" y="3635"/>
                    <a:pt x="3243" y="4189"/>
                  </a:cubicBezTo>
                  <a:cubicBezTo>
                    <a:pt x="2834" y="4485"/>
                    <a:pt x="2645" y="3967"/>
                    <a:pt x="2393" y="4485"/>
                  </a:cubicBezTo>
                  <a:cubicBezTo>
                    <a:pt x="2236" y="5262"/>
                    <a:pt x="2645" y="5965"/>
                    <a:pt x="2897" y="618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ge7b0ed52b3_0_16"/>
            <p:cNvSpPr/>
            <p:nvPr/>
          </p:nvSpPr>
          <p:spPr>
            <a:xfrm>
              <a:off x="2677098" y="1989196"/>
              <a:ext cx="64501" cy="85425"/>
            </a:xfrm>
            <a:custGeom>
              <a:avLst/>
              <a:gdLst/>
              <a:ahLst/>
              <a:cxnLst/>
              <a:rect l="l" t="t" r="r" b="b"/>
              <a:pathLst>
                <a:path w="20509" h="20315" extrusionOk="0">
                  <a:moveTo>
                    <a:pt x="3410" y="9426"/>
                  </a:moveTo>
                  <a:cubicBezTo>
                    <a:pt x="2946" y="10675"/>
                    <a:pt x="1552" y="11568"/>
                    <a:pt x="1088" y="12817"/>
                  </a:cubicBezTo>
                  <a:cubicBezTo>
                    <a:pt x="391" y="13889"/>
                    <a:pt x="-538" y="15495"/>
                    <a:pt x="391" y="16209"/>
                  </a:cubicBezTo>
                  <a:cubicBezTo>
                    <a:pt x="1552" y="17280"/>
                    <a:pt x="3875" y="17280"/>
                    <a:pt x="5965" y="17816"/>
                  </a:cubicBezTo>
                  <a:cubicBezTo>
                    <a:pt x="7823" y="17816"/>
                    <a:pt x="10146" y="19244"/>
                    <a:pt x="9681" y="20315"/>
                  </a:cubicBezTo>
                  <a:cubicBezTo>
                    <a:pt x="12236" y="19601"/>
                    <a:pt x="15023" y="20672"/>
                    <a:pt x="16649" y="19244"/>
                  </a:cubicBezTo>
                  <a:cubicBezTo>
                    <a:pt x="18043" y="17280"/>
                    <a:pt x="15023" y="15138"/>
                    <a:pt x="16649" y="13174"/>
                  </a:cubicBezTo>
                  <a:cubicBezTo>
                    <a:pt x="17114" y="12460"/>
                    <a:pt x="18507" y="12103"/>
                    <a:pt x="19436" y="11389"/>
                  </a:cubicBezTo>
                  <a:cubicBezTo>
                    <a:pt x="20365" y="10675"/>
                    <a:pt x="21062" y="9426"/>
                    <a:pt x="19901" y="9069"/>
                  </a:cubicBezTo>
                  <a:cubicBezTo>
                    <a:pt x="18507" y="9426"/>
                    <a:pt x="17114" y="7998"/>
                    <a:pt x="16649" y="6927"/>
                  </a:cubicBezTo>
                  <a:cubicBezTo>
                    <a:pt x="16185" y="5677"/>
                    <a:pt x="16649" y="4249"/>
                    <a:pt x="16185" y="3178"/>
                  </a:cubicBezTo>
                  <a:cubicBezTo>
                    <a:pt x="15488" y="-214"/>
                    <a:pt x="6894" y="-928"/>
                    <a:pt x="3875" y="1214"/>
                  </a:cubicBezTo>
                  <a:cubicBezTo>
                    <a:pt x="-73" y="3535"/>
                    <a:pt x="4804" y="6927"/>
                    <a:pt x="3410" y="942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ge7b0ed52b3_0_16"/>
            <p:cNvSpPr/>
            <p:nvPr/>
          </p:nvSpPr>
          <p:spPr>
            <a:xfrm>
              <a:off x="2324590" y="1491424"/>
              <a:ext cx="158612" cy="174591"/>
            </a:xfrm>
            <a:custGeom>
              <a:avLst/>
              <a:gdLst/>
              <a:ahLst/>
              <a:cxnLst/>
              <a:rect l="l" t="t" r="r" b="b"/>
              <a:pathLst>
                <a:path w="21043" h="21442" extrusionOk="0">
                  <a:moveTo>
                    <a:pt x="12362" y="368"/>
                  </a:moveTo>
                  <a:cubicBezTo>
                    <a:pt x="12758" y="0"/>
                    <a:pt x="13650" y="0"/>
                    <a:pt x="14244" y="0"/>
                  </a:cubicBezTo>
                  <a:cubicBezTo>
                    <a:pt x="15433" y="0"/>
                    <a:pt x="16721" y="0"/>
                    <a:pt x="18009" y="0"/>
                  </a:cubicBezTo>
                  <a:cubicBezTo>
                    <a:pt x="18802" y="0"/>
                    <a:pt x="19595" y="0"/>
                    <a:pt x="20288" y="368"/>
                  </a:cubicBezTo>
                  <a:cubicBezTo>
                    <a:pt x="20883" y="735"/>
                    <a:pt x="21279" y="1563"/>
                    <a:pt x="20883" y="2298"/>
                  </a:cubicBezTo>
                  <a:cubicBezTo>
                    <a:pt x="20486" y="3033"/>
                    <a:pt x="18802" y="3493"/>
                    <a:pt x="19198" y="4228"/>
                  </a:cubicBezTo>
                  <a:cubicBezTo>
                    <a:pt x="19396" y="4596"/>
                    <a:pt x="19595" y="4596"/>
                    <a:pt x="19793" y="4963"/>
                  </a:cubicBezTo>
                  <a:cubicBezTo>
                    <a:pt x="20288" y="5607"/>
                    <a:pt x="19396" y="6342"/>
                    <a:pt x="19396" y="7077"/>
                  </a:cubicBezTo>
                  <a:cubicBezTo>
                    <a:pt x="19396" y="8089"/>
                    <a:pt x="20685" y="8824"/>
                    <a:pt x="20090" y="9651"/>
                  </a:cubicBezTo>
                  <a:cubicBezTo>
                    <a:pt x="19793" y="9835"/>
                    <a:pt x="19595" y="10019"/>
                    <a:pt x="19396" y="10019"/>
                  </a:cubicBezTo>
                  <a:cubicBezTo>
                    <a:pt x="19000" y="10386"/>
                    <a:pt x="18802" y="10938"/>
                    <a:pt x="18802" y="11581"/>
                  </a:cubicBezTo>
                  <a:cubicBezTo>
                    <a:pt x="18604" y="12868"/>
                    <a:pt x="18406" y="14063"/>
                    <a:pt x="18207" y="15442"/>
                  </a:cubicBezTo>
                  <a:cubicBezTo>
                    <a:pt x="18207" y="15809"/>
                    <a:pt x="18207" y="16361"/>
                    <a:pt x="18604" y="16361"/>
                  </a:cubicBezTo>
                  <a:cubicBezTo>
                    <a:pt x="15631" y="18843"/>
                    <a:pt x="11569" y="19670"/>
                    <a:pt x="7804" y="18475"/>
                  </a:cubicBezTo>
                  <a:cubicBezTo>
                    <a:pt x="7407" y="18843"/>
                    <a:pt x="7407" y="19670"/>
                    <a:pt x="7110" y="20221"/>
                  </a:cubicBezTo>
                  <a:cubicBezTo>
                    <a:pt x="6912" y="20773"/>
                    <a:pt x="6714" y="21600"/>
                    <a:pt x="6119" y="21416"/>
                  </a:cubicBezTo>
                  <a:cubicBezTo>
                    <a:pt x="5723" y="21416"/>
                    <a:pt x="5327" y="20957"/>
                    <a:pt x="5029" y="20405"/>
                  </a:cubicBezTo>
                  <a:cubicBezTo>
                    <a:pt x="4237" y="19026"/>
                    <a:pt x="3246" y="17556"/>
                    <a:pt x="2354" y="16177"/>
                  </a:cubicBezTo>
                  <a:cubicBezTo>
                    <a:pt x="2156" y="15809"/>
                    <a:pt x="1958" y="15442"/>
                    <a:pt x="1562" y="15166"/>
                  </a:cubicBezTo>
                  <a:cubicBezTo>
                    <a:pt x="1165" y="14798"/>
                    <a:pt x="273" y="14798"/>
                    <a:pt x="75" y="14247"/>
                  </a:cubicBezTo>
                  <a:cubicBezTo>
                    <a:pt x="-321" y="13236"/>
                    <a:pt x="967" y="12500"/>
                    <a:pt x="967" y="11581"/>
                  </a:cubicBezTo>
                  <a:cubicBezTo>
                    <a:pt x="967" y="10754"/>
                    <a:pt x="472" y="10203"/>
                    <a:pt x="670" y="9467"/>
                  </a:cubicBezTo>
                  <a:cubicBezTo>
                    <a:pt x="967" y="8824"/>
                    <a:pt x="1562" y="8640"/>
                    <a:pt x="1562" y="8089"/>
                  </a:cubicBezTo>
                  <a:cubicBezTo>
                    <a:pt x="1562" y="7721"/>
                    <a:pt x="1165" y="7261"/>
                    <a:pt x="967" y="6894"/>
                  </a:cubicBezTo>
                  <a:cubicBezTo>
                    <a:pt x="75" y="4780"/>
                    <a:pt x="4435" y="5147"/>
                    <a:pt x="5525" y="4963"/>
                  </a:cubicBezTo>
                  <a:cubicBezTo>
                    <a:pt x="3048" y="919"/>
                    <a:pt x="10677" y="1563"/>
                    <a:pt x="12362" y="36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ge7b0ed52b3_0_16"/>
            <p:cNvSpPr/>
            <p:nvPr/>
          </p:nvSpPr>
          <p:spPr>
            <a:xfrm>
              <a:off x="2285597" y="1351826"/>
              <a:ext cx="204865" cy="127213"/>
            </a:xfrm>
            <a:custGeom>
              <a:avLst/>
              <a:gdLst/>
              <a:ahLst/>
              <a:cxnLst/>
              <a:rect l="l" t="t" r="r" b="b"/>
              <a:pathLst>
                <a:path w="21213" h="21123" extrusionOk="0">
                  <a:moveTo>
                    <a:pt x="5295" y="20930"/>
                  </a:moveTo>
                  <a:cubicBezTo>
                    <a:pt x="6058" y="20434"/>
                    <a:pt x="6592" y="19317"/>
                    <a:pt x="7203" y="18075"/>
                  </a:cubicBezTo>
                  <a:cubicBezTo>
                    <a:pt x="7813" y="16710"/>
                    <a:pt x="8348" y="15965"/>
                    <a:pt x="9111" y="15717"/>
                  </a:cubicBezTo>
                  <a:cubicBezTo>
                    <a:pt x="10103" y="17455"/>
                    <a:pt x="11859" y="15717"/>
                    <a:pt x="13156" y="16461"/>
                  </a:cubicBezTo>
                  <a:cubicBezTo>
                    <a:pt x="13462" y="16710"/>
                    <a:pt x="13767" y="16958"/>
                    <a:pt x="13919" y="16958"/>
                  </a:cubicBezTo>
                  <a:cubicBezTo>
                    <a:pt x="14225" y="16958"/>
                    <a:pt x="14606" y="16461"/>
                    <a:pt x="14912" y="16213"/>
                  </a:cubicBezTo>
                  <a:cubicBezTo>
                    <a:pt x="15522" y="15965"/>
                    <a:pt x="16209" y="16958"/>
                    <a:pt x="16820" y="17206"/>
                  </a:cubicBezTo>
                  <a:cubicBezTo>
                    <a:pt x="17965" y="17827"/>
                    <a:pt x="19186" y="16461"/>
                    <a:pt x="20178" y="17455"/>
                  </a:cubicBezTo>
                  <a:cubicBezTo>
                    <a:pt x="20331" y="17827"/>
                    <a:pt x="20483" y="17827"/>
                    <a:pt x="20636" y="17827"/>
                  </a:cubicBezTo>
                  <a:cubicBezTo>
                    <a:pt x="21323" y="18075"/>
                    <a:pt x="21323" y="16213"/>
                    <a:pt x="21018" y="15468"/>
                  </a:cubicBezTo>
                  <a:cubicBezTo>
                    <a:pt x="20636" y="14599"/>
                    <a:pt x="20025" y="13855"/>
                    <a:pt x="20178" y="12861"/>
                  </a:cubicBezTo>
                  <a:cubicBezTo>
                    <a:pt x="20331" y="11993"/>
                    <a:pt x="21018" y="11496"/>
                    <a:pt x="21018" y="10751"/>
                  </a:cubicBezTo>
                  <a:cubicBezTo>
                    <a:pt x="21018" y="9386"/>
                    <a:pt x="19415" y="9137"/>
                    <a:pt x="19415" y="7896"/>
                  </a:cubicBezTo>
                  <a:cubicBezTo>
                    <a:pt x="19415" y="7648"/>
                    <a:pt x="19568" y="7151"/>
                    <a:pt x="19568" y="6779"/>
                  </a:cubicBezTo>
                  <a:cubicBezTo>
                    <a:pt x="19720" y="5786"/>
                    <a:pt x="19186" y="5041"/>
                    <a:pt x="18575" y="4544"/>
                  </a:cubicBezTo>
                  <a:cubicBezTo>
                    <a:pt x="18117" y="3924"/>
                    <a:pt x="17430" y="3675"/>
                    <a:pt x="16820" y="3179"/>
                  </a:cubicBezTo>
                  <a:cubicBezTo>
                    <a:pt x="16362" y="2682"/>
                    <a:pt x="15828" y="1813"/>
                    <a:pt x="15370" y="1068"/>
                  </a:cubicBezTo>
                  <a:cubicBezTo>
                    <a:pt x="14912" y="199"/>
                    <a:pt x="14225" y="-173"/>
                    <a:pt x="13614" y="75"/>
                  </a:cubicBezTo>
                  <a:cubicBezTo>
                    <a:pt x="13004" y="324"/>
                    <a:pt x="12469" y="1317"/>
                    <a:pt x="12851" y="2434"/>
                  </a:cubicBezTo>
                  <a:cubicBezTo>
                    <a:pt x="12011" y="2434"/>
                    <a:pt x="11401" y="3924"/>
                    <a:pt x="11553" y="5289"/>
                  </a:cubicBezTo>
                  <a:cubicBezTo>
                    <a:pt x="11553" y="5786"/>
                    <a:pt x="11706" y="6034"/>
                    <a:pt x="11706" y="6530"/>
                  </a:cubicBezTo>
                  <a:cubicBezTo>
                    <a:pt x="11706" y="7896"/>
                    <a:pt x="10561" y="8144"/>
                    <a:pt x="9951" y="7648"/>
                  </a:cubicBezTo>
                  <a:cubicBezTo>
                    <a:pt x="9264" y="7151"/>
                    <a:pt x="8653" y="6282"/>
                    <a:pt x="8042" y="6282"/>
                  </a:cubicBezTo>
                  <a:cubicBezTo>
                    <a:pt x="6592" y="6530"/>
                    <a:pt x="6287" y="10006"/>
                    <a:pt x="4989" y="10999"/>
                  </a:cubicBezTo>
                  <a:cubicBezTo>
                    <a:pt x="4455" y="11496"/>
                    <a:pt x="3692" y="11248"/>
                    <a:pt x="3234" y="10751"/>
                  </a:cubicBezTo>
                  <a:cubicBezTo>
                    <a:pt x="3234" y="10751"/>
                    <a:pt x="3387" y="15717"/>
                    <a:pt x="3539" y="16213"/>
                  </a:cubicBezTo>
                  <a:cubicBezTo>
                    <a:pt x="2394" y="16710"/>
                    <a:pt x="334" y="14351"/>
                    <a:pt x="28" y="17455"/>
                  </a:cubicBezTo>
                  <a:cubicBezTo>
                    <a:pt x="-277" y="20434"/>
                    <a:pt x="1936" y="21179"/>
                    <a:pt x="3081" y="19813"/>
                  </a:cubicBezTo>
                  <a:cubicBezTo>
                    <a:pt x="3539" y="20930"/>
                    <a:pt x="4303" y="21427"/>
                    <a:pt x="5295" y="2093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e7b0ed52b3_0_16"/>
            <p:cNvSpPr/>
            <p:nvPr/>
          </p:nvSpPr>
          <p:spPr>
            <a:xfrm>
              <a:off x="2642984" y="1229718"/>
              <a:ext cx="295010" cy="337512"/>
            </a:xfrm>
            <a:custGeom>
              <a:avLst/>
              <a:gdLst/>
              <a:ahLst/>
              <a:cxnLst/>
              <a:rect l="l" t="t" r="r" b="b"/>
              <a:pathLst>
                <a:path w="20342" h="21274" extrusionOk="0">
                  <a:moveTo>
                    <a:pt x="2084" y="6263"/>
                  </a:moveTo>
                  <a:cubicBezTo>
                    <a:pt x="2644" y="6497"/>
                    <a:pt x="2950" y="6966"/>
                    <a:pt x="2848" y="7387"/>
                  </a:cubicBezTo>
                  <a:cubicBezTo>
                    <a:pt x="2746" y="7856"/>
                    <a:pt x="1880" y="8043"/>
                    <a:pt x="1676" y="7669"/>
                  </a:cubicBezTo>
                  <a:cubicBezTo>
                    <a:pt x="1574" y="8746"/>
                    <a:pt x="1574" y="9824"/>
                    <a:pt x="1676" y="10808"/>
                  </a:cubicBezTo>
                  <a:cubicBezTo>
                    <a:pt x="1982" y="10808"/>
                    <a:pt x="2186" y="10808"/>
                    <a:pt x="2542" y="10808"/>
                  </a:cubicBezTo>
                  <a:cubicBezTo>
                    <a:pt x="2746" y="11511"/>
                    <a:pt x="2542" y="12401"/>
                    <a:pt x="1880" y="12869"/>
                  </a:cubicBezTo>
                  <a:cubicBezTo>
                    <a:pt x="2950" y="13760"/>
                    <a:pt x="3816" y="14837"/>
                    <a:pt x="4427" y="16009"/>
                  </a:cubicBezTo>
                  <a:cubicBezTo>
                    <a:pt x="5191" y="15540"/>
                    <a:pt x="5497" y="14697"/>
                    <a:pt x="6159" y="14135"/>
                  </a:cubicBezTo>
                  <a:cubicBezTo>
                    <a:pt x="6770" y="13525"/>
                    <a:pt x="8095" y="13572"/>
                    <a:pt x="8299" y="14322"/>
                  </a:cubicBezTo>
                  <a:cubicBezTo>
                    <a:pt x="8401" y="15118"/>
                    <a:pt x="7127" y="15728"/>
                    <a:pt x="7127" y="16524"/>
                  </a:cubicBezTo>
                  <a:cubicBezTo>
                    <a:pt x="8197" y="16290"/>
                    <a:pt x="9165" y="15540"/>
                    <a:pt x="9470" y="14650"/>
                  </a:cubicBezTo>
                  <a:cubicBezTo>
                    <a:pt x="9980" y="14228"/>
                    <a:pt x="10744" y="14650"/>
                    <a:pt x="11304" y="15025"/>
                  </a:cubicBezTo>
                  <a:cubicBezTo>
                    <a:pt x="11610" y="15212"/>
                    <a:pt x="11814" y="15446"/>
                    <a:pt x="12120" y="15634"/>
                  </a:cubicBezTo>
                  <a:cubicBezTo>
                    <a:pt x="12782" y="16102"/>
                    <a:pt x="13648" y="16899"/>
                    <a:pt x="13189" y="17695"/>
                  </a:cubicBezTo>
                  <a:cubicBezTo>
                    <a:pt x="14157" y="17695"/>
                    <a:pt x="14921" y="18586"/>
                    <a:pt x="14820" y="19335"/>
                  </a:cubicBezTo>
                  <a:cubicBezTo>
                    <a:pt x="14820" y="19570"/>
                    <a:pt x="14718" y="19757"/>
                    <a:pt x="14718" y="20038"/>
                  </a:cubicBezTo>
                  <a:cubicBezTo>
                    <a:pt x="14718" y="20319"/>
                    <a:pt x="14921" y="20647"/>
                    <a:pt x="15227" y="20835"/>
                  </a:cubicBezTo>
                  <a:cubicBezTo>
                    <a:pt x="15889" y="21303"/>
                    <a:pt x="16908" y="21397"/>
                    <a:pt x="17672" y="21116"/>
                  </a:cubicBezTo>
                  <a:cubicBezTo>
                    <a:pt x="18386" y="20788"/>
                    <a:pt x="18997" y="19945"/>
                    <a:pt x="18895" y="19148"/>
                  </a:cubicBezTo>
                  <a:cubicBezTo>
                    <a:pt x="19303" y="19335"/>
                    <a:pt x="19710" y="19570"/>
                    <a:pt x="20270" y="19757"/>
                  </a:cubicBezTo>
                  <a:cubicBezTo>
                    <a:pt x="20678" y="19054"/>
                    <a:pt x="19201" y="18258"/>
                    <a:pt x="19404" y="17602"/>
                  </a:cubicBezTo>
                  <a:cubicBezTo>
                    <a:pt x="19506" y="17414"/>
                    <a:pt x="19710" y="17180"/>
                    <a:pt x="19812" y="16899"/>
                  </a:cubicBezTo>
                  <a:cubicBezTo>
                    <a:pt x="20067" y="16430"/>
                    <a:pt x="19404" y="15915"/>
                    <a:pt x="18895" y="15634"/>
                  </a:cubicBezTo>
                  <a:cubicBezTo>
                    <a:pt x="18335" y="15306"/>
                    <a:pt x="17825" y="14744"/>
                    <a:pt x="18233" y="14228"/>
                  </a:cubicBezTo>
                  <a:cubicBezTo>
                    <a:pt x="17825" y="14463"/>
                    <a:pt x="17265" y="14041"/>
                    <a:pt x="17163" y="13666"/>
                  </a:cubicBezTo>
                  <a:cubicBezTo>
                    <a:pt x="17061" y="13244"/>
                    <a:pt x="17061" y="12776"/>
                    <a:pt x="17163" y="12401"/>
                  </a:cubicBezTo>
                  <a:cubicBezTo>
                    <a:pt x="17367" y="10995"/>
                    <a:pt x="17469" y="9355"/>
                    <a:pt x="16093" y="8653"/>
                  </a:cubicBezTo>
                  <a:cubicBezTo>
                    <a:pt x="15533" y="8371"/>
                    <a:pt x="14870" y="8231"/>
                    <a:pt x="14361" y="7950"/>
                  </a:cubicBezTo>
                  <a:cubicBezTo>
                    <a:pt x="13801" y="7669"/>
                    <a:pt x="13648" y="6872"/>
                    <a:pt x="14157" y="6591"/>
                  </a:cubicBezTo>
                  <a:cubicBezTo>
                    <a:pt x="13750" y="6778"/>
                    <a:pt x="13291" y="6450"/>
                    <a:pt x="13087" y="6076"/>
                  </a:cubicBezTo>
                  <a:cubicBezTo>
                    <a:pt x="12884" y="5654"/>
                    <a:pt x="12986" y="5326"/>
                    <a:pt x="12782" y="4904"/>
                  </a:cubicBezTo>
                  <a:cubicBezTo>
                    <a:pt x="12374" y="3920"/>
                    <a:pt x="10642" y="3639"/>
                    <a:pt x="9878" y="4529"/>
                  </a:cubicBezTo>
                  <a:cubicBezTo>
                    <a:pt x="9674" y="4717"/>
                    <a:pt x="9470" y="5092"/>
                    <a:pt x="9165" y="5092"/>
                  </a:cubicBezTo>
                  <a:cubicBezTo>
                    <a:pt x="8706" y="5185"/>
                    <a:pt x="8401" y="4717"/>
                    <a:pt x="8299" y="4201"/>
                  </a:cubicBezTo>
                  <a:cubicBezTo>
                    <a:pt x="8299" y="3827"/>
                    <a:pt x="8299" y="3358"/>
                    <a:pt x="7993" y="2936"/>
                  </a:cubicBezTo>
                  <a:cubicBezTo>
                    <a:pt x="7738" y="2749"/>
                    <a:pt x="7535" y="2749"/>
                    <a:pt x="7331" y="2561"/>
                  </a:cubicBezTo>
                  <a:cubicBezTo>
                    <a:pt x="6923" y="2046"/>
                    <a:pt x="7331" y="1390"/>
                    <a:pt x="6770" y="875"/>
                  </a:cubicBezTo>
                  <a:cubicBezTo>
                    <a:pt x="6363" y="406"/>
                    <a:pt x="5599" y="312"/>
                    <a:pt x="4987" y="172"/>
                  </a:cubicBezTo>
                  <a:cubicBezTo>
                    <a:pt x="3714" y="-16"/>
                    <a:pt x="2186" y="-203"/>
                    <a:pt x="1116" y="500"/>
                  </a:cubicBezTo>
                  <a:cubicBezTo>
                    <a:pt x="-922" y="1765"/>
                    <a:pt x="46" y="6685"/>
                    <a:pt x="2287" y="5092"/>
                  </a:cubicBezTo>
                  <a:cubicBezTo>
                    <a:pt x="2644" y="5607"/>
                    <a:pt x="2542" y="6076"/>
                    <a:pt x="2084" y="626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e7b0ed52b3_0_16"/>
            <p:cNvSpPr/>
            <p:nvPr/>
          </p:nvSpPr>
          <p:spPr>
            <a:xfrm>
              <a:off x="2771603" y="1536246"/>
              <a:ext cx="69877" cy="67826"/>
            </a:xfrm>
            <a:custGeom>
              <a:avLst/>
              <a:gdLst/>
              <a:ahLst/>
              <a:cxnLst/>
              <a:rect l="l" t="t" r="r" b="b"/>
              <a:pathLst>
                <a:path w="21191" h="20569" extrusionOk="0">
                  <a:moveTo>
                    <a:pt x="46" y="8396"/>
                  </a:moveTo>
                  <a:cubicBezTo>
                    <a:pt x="46" y="9305"/>
                    <a:pt x="46" y="9987"/>
                    <a:pt x="728" y="10897"/>
                  </a:cubicBezTo>
                  <a:cubicBezTo>
                    <a:pt x="1183" y="11806"/>
                    <a:pt x="2547" y="11806"/>
                    <a:pt x="3456" y="12261"/>
                  </a:cubicBezTo>
                  <a:cubicBezTo>
                    <a:pt x="7322" y="13170"/>
                    <a:pt x="10732" y="15672"/>
                    <a:pt x="12096" y="19309"/>
                  </a:cubicBezTo>
                  <a:cubicBezTo>
                    <a:pt x="12096" y="19992"/>
                    <a:pt x="12551" y="20446"/>
                    <a:pt x="13006" y="20446"/>
                  </a:cubicBezTo>
                  <a:cubicBezTo>
                    <a:pt x="13915" y="20901"/>
                    <a:pt x="14370" y="19992"/>
                    <a:pt x="15507" y="19309"/>
                  </a:cubicBezTo>
                  <a:cubicBezTo>
                    <a:pt x="16871" y="17945"/>
                    <a:pt x="19145" y="17490"/>
                    <a:pt x="21191" y="17945"/>
                  </a:cubicBezTo>
                  <a:cubicBezTo>
                    <a:pt x="21191" y="14762"/>
                    <a:pt x="21191" y="11806"/>
                    <a:pt x="21191" y="8396"/>
                  </a:cubicBezTo>
                  <a:cubicBezTo>
                    <a:pt x="20282" y="8850"/>
                    <a:pt x="18690" y="7941"/>
                    <a:pt x="18235" y="7032"/>
                  </a:cubicBezTo>
                  <a:cubicBezTo>
                    <a:pt x="17780" y="6122"/>
                    <a:pt x="17780" y="5213"/>
                    <a:pt x="17326" y="3621"/>
                  </a:cubicBezTo>
                  <a:cubicBezTo>
                    <a:pt x="15962" y="-699"/>
                    <a:pt x="11642" y="-244"/>
                    <a:pt x="7776" y="438"/>
                  </a:cubicBezTo>
                  <a:cubicBezTo>
                    <a:pt x="2547" y="1802"/>
                    <a:pt x="-409" y="3166"/>
                    <a:pt x="46" y="839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e7b0ed52b3_0_16"/>
            <p:cNvSpPr/>
            <p:nvPr/>
          </p:nvSpPr>
          <p:spPr>
            <a:xfrm>
              <a:off x="2621442" y="1567679"/>
              <a:ext cx="110859" cy="144030"/>
            </a:xfrm>
            <a:custGeom>
              <a:avLst/>
              <a:gdLst/>
              <a:ahLst/>
              <a:cxnLst/>
              <a:rect l="l" t="t" r="r" b="b"/>
              <a:pathLst>
                <a:path w="19381" h="20336" extrusionOk="0">
                  <a:moveTo>
                    <a:pt x="10727" y="6795"/>
                  </a:moveTo>
                  <a:cubicBezTo>
                    <a:pt x="10984" y="6795"/>
                    <a:pt x="11498" y="6795"/>
                    <a:pt x="11755" y="7110"/>
                  </a:cubicBezTo>
                  <a:cubicBezTo>
                    <a:pt x="12012" y="7319"/>
                    <a:pt x="12269" y="7529"/>
                    <a:pt x="12269" y="7948"/>
                  </a:cubicBezTo>
                  <a:cubicBezTo>
                    <a:pt x="12269" y="8578"/>
                    <a:pt x="12269" y="9521"/>
                    <a:pt x="12269" y="10150"/>
                  </a:cubicBezTo>
                  <a:cubicBezTo>
                    <a:pt x="12269" y="10780"/>
                    <a:pt x="12527" y="11723"/>
                    <a:pt x="13427" y="12143"/>
                  </a:cubicBezTo>
                  <a:cubicBezTo>
                    <a:pt x="13684" y="12352"/>
                    <a:pt x="14198" y="12352"/>
                    <a:pt x="14455" y="12562"/>
                  </a:cubicBezTo>
                  <a:cubicBezTo>
                    <a:pt x="15227" y="12981"/>
                    <a:pt x="15227" y="13925"/>
                    <a:pt x="15484" y="14554"/>
                  </a:cubicBezTo>
                  <a:cubicBezTo>
                    <a:pt x="15869" y="15813"/>
                    <a:pt x="16641" y="17176"/>
                    <a:pt x="17669" y="18014"/>
                  </a:cubicBezTo>
                  <a:cubicBezTo>
                    <a:pt x="18569" y="18748"/>
                    <a:pt x="19598" y="19378"/>
                    <a:pt x="19341" y="20216"/>
                  </a:cubicBezTo>
                  <a:cubicBezTo>
                    <a:pt x="17412" y="20531"/>
                    <a:pt x="15484" y="20216"/>
                    <a:pt x="13941" y="19378"/>
                  </a:cubicBezTo>
                  <a:cubicBezTo>
                    <a:pt x="13684" y="19168"/>
                    <a:pt x="13427" y="19168"/>
                    <a:pt x="13169" y="18958"/>
                  </a:cubicBezTo>
                  <a:cubicBezTo>
                    <a:pt x="12912" y="18748"/>
                    <a:pt x="12912" y="18329"/>
                    <a:pt x="12912" y="17805"/>
                  </a:cubicBezTo>
                  <a:cubicBezTo>
                    <a:pt x="12912" y="17176"/>
                    <a:pt x="12269" y="16337"/>
                    <a:pt x="11498" y="16127"/>
                  </a:cubicBezTo>
                  <a:cubicBezTo>
                    <a:pt x="10727" y="15813"/>
                    <a:pt x="9569" y="16337"/>
                    <a:pt x="9569" y="16966"/>
                  </a:cubicBezTo>
                  <a:cubicBezTo>
                    <a:pt x="8027" y="15813"/>
                    <a:pt x="5327" y="15393"/>
                    <a:pt x="4812" y="13715"/>
                  </a:cubicBezTo>
                  <a:cubicBezTo>
                    <a:pt x="4427" y="12562"/>
                    <a:pt x="4941" y="11199"/>
                    <a:pt x="4427" y="10360"/>
                  </a:cubicBezTo>
                  <a:cubicBezTo>
                    <a:pt x="3784" y="9521"/>
                    <a:pt x="2627" y="8997"/>
                    <a:pt x="2627" y="8158"/>
                  </a:cubicBezTo>
                  <a:cubicBezTo>
                    <a:pt x="2627" y="7739"/>
                    <a:pt x="3141" y="7319"/>
                    <a:pt x="3141" y="6585"/>
                  </a:cubicBezTo>
                  <a:cubicBezTo>
                    <a:pt x="3398" y="5537"/>
                    <a:pt x="1469" y="4593"/>
                    <a:pt x="1855" y="3335"/>
                  </a:cubicBezTo>
                  <a:cubicBezTo>
                    <a:pt x="1855" y="3125"/>
                    <a:pt x="2112" y="2706"/>
                    <a:pt x="1855" y="2496"/>
                  </a:cubicBezTo>
                  <a:cubicBezTo>
                    <a:pt x="1469" y="2181"/>
                    <a:pt x="1212" y="2181"/>
                    <a:pt x="955" y="1972"/>
                  </a:cubicBezTo>
                  <a:cubicBezTo>
                    <a:pt x="-2002" y="923"/>
                    <a:pt x="2627" y="-1069"/>
                    <a:pt x="5069" y="714"/>
                  </a:cubicBezTo>
                  <a:cubicBezTo>
                    <a:pt x="7127" y="2496"/>
                    <a:pt x="7769" y="6585"/>
                    <a:pt x="10727" y="6795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e7b0ed52b3_0_16"/>
            <p:cNvSpPr/>
            <p:nvPr/>
          </p:nvSpPr>
          <p:spPr>
            <a:xfrm>
              <a:off x="2688554" y="1760897"/>
              <a:ext cx="336084" cy="309918"/>
            </a:xfrm>
            <a:custGeom>
              <a:avLst/>
              <a:gdLst/>
              <a:ahLst/>
              <a:cxnLst/>
              <a:rect l="l" t="t" r="r" b="b"/>
              <a:pathLst>
                <a:path w="21184" h="21370" extrusionOk="0">
                  <a:moveTo>
                    <a:pt x="334" y="4191"/>
                  </a:moveTo>
                  <a:cubicBezTo>
                    <a:pt x="334" y="4548"/>
                    <a:pt x="334" y="4854"/>
                    <a:pt x="427" y="5159"/>
                  </a:cubicBezTo>
                  <a:cubicBezTo>
                    <a:pt x="662" y="5618"/>
                    <a:pt x="1318" y="5618"/>
                    <a:pt x="1411" y="6025"/>
                  </a:cubicBezTo>
                  <a:cubicBezTo>
                    <a:pt x="1646" y="6687"/>
                    <a:pt x="334" y="7197"/>
                    <a:pt x="662" y="7859"/>
                  </a:cubicBezTo>
                  <a:cubicBezTo>
                    <a:pt x="943" y="7961"/>
                    <a:pt x="1224" y="8063"/>
                    <a:pt x="1505" y="7961"/>
                  </a:cubicBezTo>
                  <a:cubicBezTo>
                    <a:pt x="1505" y="8369"/>
                    <a:pt x="1505" y="8827"/>
                    <a:pt x="1646" y="9235"/>
                  </a:cubicBezTo>
                  <a:cubicBezTo>
                    <a:pt x="2114" y="9133"/>
                    <a:pt x="2911" y="9337"/>
                    <a:pt x="2723" y="9897"/>
                  </a:cubicBezTo>
                  <a:cubicBezTo>
                    <a:pt x="2630" y="10101"/>
                    <a:pt x="2302" y="10203"/>
                    <a:pt x="2114" y="10304"/>
                  </a:cubicBezTo>
                  <a:cubicBezTo>
                    <a:pt x="1927" y="10406"/>
                    <a:pt x="1739" y="10712"/>
                    <a:pt x="1833" y="10967"/>
                  </a:cubicBezTo>
                  <a:cubicBezTo>
                    <a:pt x="2302" y="11374"/>
                    <a:pt x="2817" y="11782"/>
                    <a:pt x="3286" y="12240"/>
                  </a:cubicBezTo>
                  <a:cubicBezTo>
                    <a:pt x="3286" y="12444"/>
                    <a:pt x="3379" y="12648"/>
                    <a:pt x="3379" y="12852"/>
                  </a:cubicBezTo>
                  <a:cubicBezTo>
                    <a:pt x="3707" y="12852"/>
                    <a:pt x="3988" y="12852"/>
                    <a:pt x="4269" y="12852"/>
                  </a:cubicBezTo>
                  <a:cubicBezTo>
                    <a:pt x="4269" y="13616"/>
                    <a:pt x="5253" y="14023"/>
                    <a:pt x="5769" y="13514"/>
                  </a:cubicBezTo>
                  <a:cubicBezTo>
                    <a:pt x="5956" y="13820"/>
                    <a:pt x="6050" y="14125"/>
                    <a:pt x="5956" y="14584"/>
                  </a:cubicBezTo>
                  <a:cubicBezTo>
                    <a:pt x="6331" y="14482"/>
                    <a:pt x="6518" y="14889"/>
                    <a:pt x="6940" y="15093"/>
                  </a:cubicBezTo>
                  <a:cubicBezTo>
                    <a:pt x="7924" y="15755"/>
                    <a:pt x="9283" y="14380"/>
                    <a:pt x="10173" y="15195"/>
                  </a:cubicBezTo>
                  <a:cubicBezTo>
                    <a:pt x="10361" y="16061"/>
                    <a:pt x="10689" y="16825"/>
                    <a:pt x="10876" y="17691"/>
                  </a:cubicBezTo>
                  <a:cubicBezTo>
                    <a:pt x="11157" y="18659"/>
                    <a:pt x="11345" y="19576"/>
                    <a:pt x="11532" y="20544"/>
                  </a:cubicBezTo>
                  <a:cubicBezTo>
                    <a:pt x="12141" y="20544"/>
                    <a:pt x="12516" y="21104"/>
                    <a:pt x="13031" y="21308"/>
                  </a:cubicBezTo>
                  <a:cubicBezTo>
                    <a:pt x="13500" y="21512"/>
                    <a:pt x="14390" y="21206"/>
                    <a:pt x="14203" y="20544"/>
                  </a:cubicBezTo>
                  <a:cubicBezTo>
                    <a:pt x="15280" y="21308"/>
                    <a:pt x="16686" y="21512"/>
                    <a:pt x="17857" y="21104"/>
                  </a:cubicBezTo>
                  <a:cubicBezTo>
                    <a:pt x="18326" y="20340"/>
                    <a:pt x="18513" y="19576"/>
                    <a:pt x="18841" y="18761"/>
                  </a:cubicBezTo>
                  <a:cubicBezTo>
                    <a:pt x="18935" y="18659"/>
                    <a:pt x="18935" y="18404"/>
                    <a:pt x="19029" y="18303"/>
                  </a:cubicBezTo>
                  <a:cubicBezTo>
                    <a:pt x="19122" y="17997"/>
                    <a:pt x="19216" y="17589"/>
                    <a:pt x="19404" y="17233"/>
                  </a:cubicBezTo>
                  <a:cubicBezTo>
                    <a:pt x="19732" y="16418"/>
                    <a:pt x="20387" y="15348"/>
                    <a:pt x="21184" y="15755"/>
                  </a:cubicBezTo>
                  <a:cubicBezTo>
                    <a:pt x="20575" y="14889"/>
                    <a:pt x="19732" y="14125"/>
                    <a:pt x="18841" y="13616"/>
                  </a:cubicBezTo>
                  <a:cubicBezTo>
                    <a:pt x="19029" y="12138"/>
                    <a:pt x="19310" y="10508"/>
                    <a:pt x="19216" y="9031"/>
                  </a:cubicBezTo>
                  <a:cubicBezTo>
                    <a:pt x="19122" y="6891"/>
                    <a:pt x="18420" y="4752"/>
                    <a:pt x="19029" y="2714"/>
                  </a:cubicBezTo>
                  <a:cubicBezTo>
                    <a:pt x="18326" y="2612"/>
                    <a:pt x="17857" y="1950"/>
                    <a:pt x="17248" y="1542"/>
                  </a:cubicBezTo>
                  <a:cubicBezTo>
                    <a:pt x="16873" y="1237"/>
                    <a:pt x="16264" y="1135"/>
                    <a:pt x="15796" y="880"/>
                  </a:cubicBezTo>
                  <a:cubicBezTo>
                    <a:pt x="14999" y="676"/>
                    <a:pt x="14109" y="472"/>
                    <a:pt x="13312" y="167"/>
                  </a:cubicBezTo>
                  <a:cubicBezTo>
                    <a:pt x="12938" y="65"/>
                    <a:pt x="12516" y="-88"/>
                    <a:pt x="12141" y="65"/>
                  </a:cubicBezTo>
                  <a:cubicBezTo>
                    <a:pt x="11954" y="167"/>
                    <a:pt x="11673" y="269"/>
                    <a:pt x="11438" y="269"/>
                  </a:cubicBezTo>
                  <a:cubicBezTo>
                    <a:pt x="10970" y="370"/>
                    <a:pt x="10454" y="65"/>
                    <a:pt x="9986" y="65"/>
                  </a:cubicBezTo>
                  <a:cubicBezTo>
                    <a:pt x="9470" y="65"/>
                    <a:pt x="9002" y="778"/>
                    <a:pt x="9377" y="1135"/>
                  </a:cubicBezTo>
                  <a:cubicBezTo>
                    <a:pt x="8486" y="880"/>
                    <a:pt x="7643" y="1644"/>
                    <a:pt x="7502" y="2612"/>
                  </a:cubicBezTo>
                  <a:cubicBezTo>
                    <a:pt x="7502" y="3121"/>
                    <a:pt x="7737" y="3631"/>
                    <a:pt x="7643" y="4191"/>
                  </a:cubicBezTo>
                  <a:cubicBezTo>
                    <a:pt x="7502" y="4701"/>
                    <a:pt x="7221" y="5363"/>
                    <a:pt x="6753" y="5261"/>
                  </a:cubicBezTo>
                  <a:cubicBezTo>
                    <a:pt x="6846" y="5720"/>
                    <a:pt x="6940" y="6025"/>
                    <a:pt x="7034" y="6331"/>
                  </a:cubicBezTo>
                  <a:cubicBezTo>
                    <a:pt x="6659" y="7095"/>
                    <a:pt x="5956" y="7859"/>
                    <a:pt x="5347" y="7401"/>
                  </a:cubicBezTo>
                  <a:cubicBezTo>
                    <a:pt x="5160" y="7299"/>
                    <a:pt x="5066" y="6993"/>
                    <a:pt x="4972" y="6687"/>
                  </a:cubicBezTo>
                  <a:cubicBezTo>
                    <a:pt x="4691" y="5618"/>
                    <a:pt x="4457" y="4446"/>
                    <a:pt x="4597" y="3376"/>
                  </a:cubicBezTo>
                  <a:cubicBezTo>
                    <a:pt x="3895" y="3682"/>
                    <a:pt x="3098" y="3121"/>
                    <a:pt x="2395" y="2714"/>
                  </a:cubicBezTo>
                  <a:cubicBezTo>
                    <a:pt x="1927" y="2306"/>
                    <a:pt x="1130" y="1338"/>
                    <a:pt x="334" y="1746"/>
                  </a:cubicBezTo>
                  <a:cubicBezTo>
                    <a:pt x="-416" y="2052"/>
                    <a:pt x="334" y="3478"/>
                    <a:pt x="334" y="419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e7b0ed52b3_0_16"/>
            <p:cNvSpPr/>
            <p:nvPr/>
          </p:nvSpPr>
          <p:spPr>
            <a:xfrm>
              <a:off x="3014566" y="1960686"/>
              <a:ext cx="140874" cy="180858"/>
            </a:xfrm>
            <a:custGeom>
              <a:avLst/>
              <a:gdLst/>
              <a:ahLst/>
              <a:cxnLst/>
              <a:rect l="l" t="t" r="r" b="b"/>
              <a:pathLst>
                <a:path w="21256" h="21416" extrusionOk="0">
                  <a:moveTo>
                    <a:pt x="10960" y="518"/>
                  </a:moveTo>
                  <a:cubicBezTo>
                    <a:pt x="11407" y="518"/>
                    <a:pt x="11631" y="343"/>
                    <a:pt x="12191" y="167"/>
                  </a:cubicBezTo>
                  <a:cubicBezTo>
                    <a:pt x="13310" y="-184"/>
                    <a:pt x="14989" y="-8"/>
                    <a:pt x="15660" y="957"/>
                  </a:cubicBezTo>
                  <a:cubicBezTo>
                    <a:pt x="16667" y="1660"/>
                    <a:pt x="16667" y="2977"/>
                    <a:pt x="15884" y="3855"/>
                  </a:cubicBezTo>
                  <a:cubicBezTo>
                    <a:pt x="17563" y="4206"/>
                    <a:pt x="19241" y="5172"/>
                    <a:pt x="19241" y="6314"/>
                  </a:cubicBezTo>
                  <a:cubicBezTo>
                    <a:pt x="19913" y="6050"/>
                    <a:pt x="20584" y="6665"/>
                    <a:pt x="21032" y="7016"/>
                  </a:cubicBezTo>
                  <a:cubicBezTo>
                    <a:pt x="21256" y="7543"/>
                    <a:pt x="21256" y="8070"/>
                    <a:pt x="21256" y="8860"/>
                  </a:cubicBezTo>
                  <a:cubicBezTo>
                    <a:pt x="21256" y="10177"/>
                    <a:pt x="21256" y="11406"/>
                    <a:pt x="21032" y="12899"/>
                  </a:cubicBezTo>
                  <a:cubicBezTo>
                    <a:pt x="21032" y="13075"/>
                    <a:pt x="21032" y="13426"/>
                    <a:pt x="20808" y="13601"/>
                  </a:cubicBezTo>
                  <a:cubicBezTo>
                    <a:pt x="20584" y="13865"/>
                    <a:pt x="20584" y="13865"/>
                    <a:pt x="20361" y="14040"/>
                  </a:cubicBezTo>
                  <a:cubicBezTo>
                    <a:pt x="19689" y="14743"/>
                    <a:pt x="20584" y="15709"/>
                    <a:pt x="20808" y="16587"/>
                  </a:cubicBezTo>
                  <a:cubicBezTo>
                    <a:pt x="21256" y="17465"/>
                    <a:pt x="21032" y="18606"/>
                    <a:pt x="20137" y="19309"/>
                  </a:cubicBezTo>
                  <a:cubicBezTo>
                    <a:pt x="18906" y="19923"/>
                    <a:pt x="17339" y="19923"/>
                    <a:pt x="15660" y="19923"/>
                  </a:cubicBezTo>
                  <a:cubicBezTo>
                    <a:pt x="14317" y="19923"/>
                    <a:pt x="12638" y="20275"/>
                    <a:pt x="11967" y="21416"/>
                  </a:cubicBezTo>
                  <a:cubicBezTo>
                    <a:pt x="10960" y="20977"/>
                    <a:pt x="9840" y="20450"/>
                    <a:pt x="9057" y="19923"/>
                  </a:cubicBezTo>
                  <a:cubicBezTo>
                    <a:pt x="8386" y="19133"/>
                    <a:pt x="7714" y="18255"/>
                    <a:pt x="8162" y="17465"/>
                  </a:cubicBezTo>
                  <a:cubicBezTo>
                    <a:pt x="5811" y="16938"/>
                    <a:pt x="3461" y="16060"/>
                    <a:pt x="1559" y="14743"/>
                  </a:cubicBezTo>
                  <a:cubicBezTo>
                    <a:pt x="1335" y="14567"/>
                    <a:pt x="1335" y="14567"/>
                    <a:pt x="1111" y="14392"/>
                  </a:cubicBezTo>
                  <a:cubicBezTo>
                    <a:pt x="663" y="13865"/>
                    <a:pt x="1782" y="13250"/>
                    <a:pt x="2342" y="12899"/>
                  </a:cubicBezTo>
                  <a:cubicBezTo>
                    <a:pt x="3014" y="12196"/>
                    <a:pt x="2566" y="11406"/>
                    <a:pt x="2566" y="10528"/>
                  </a:cubicBezTo>
                  <a:cubicBezTo>
                    <a:pt x="2342" y="9738"/>
                    <a:pt x="3014" y="8684"/>
                    <a:pt x="3909" y="8684"/>
                  </a:cubicBezTo>
                  <a:cubicBezTo>
                    <a:pt x="2790" y="8509"/>
                    <a:pt x="1559" y="8070"/>
                    <a:pt x="887" y="7543"/>
                  </a:cubicBezTo>
                  <a:cubicBezTo>
                    <a:pt x="-8" y="7016"/>
                    <a:pt x="-344" y="5875"/>
                    <a:pt x="439" y="5172"/>
                  </a:cubicBezTo>
                  <a:cubicBezTo>
                    <a:pt x="663" y="4821"/>
                    <a:pt x="1111" y="4645"/>
                    <a:pt x="1559" y="4470"/>
                  </a:cubicBezTo>
                  <a:cubicBezTo>
                    <a:pt x="2006" y="4031"/>
                    <a:pt x="2006" y="3504"/>
                    <a:pt x="2006" y="3153"/>
                  </a:cubicBezTo>
                  <a:cubicBezTo>
                    <a:pt x="2006" y="2977"/>
                    <a:pt x="2006" y="2977"/>
                    <a:pt x="2006" y="2801"/>
                  </a:cubicBezTo>
                  <a:cubicBezTo>
                    <a:pt x="2006" y="2626"/>
                    <a:pt x="2566" y="2362"/>
                    <a:pt x="2790" y="2187"/>
                  </a:cubicBezTo>
                  <a:cubicBezTo>
                    <a:pt x="5588" y="957"/>
                    <a:pt x="8162" y="343"/>
                    <a:pt x="10960" y="51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ge7b0ed52b3_0_16"/>
            <p:cNvSpPr/>
            <p:nvPr/>
          </p:nvSpPr>
          <p:spPr>
            <a:xfrm>
              <a:off x="3006563" y="1702068"/>
              <a:ext cx="744744" cy="460095"/>
            </a:xfrm>
            <a:custGeom>
              <a:avLst/>
              <a:gdLst/>
              <a:ahLst/>
              <a:cxnLst/>
              <a:rect l="l" t="t" r="r" b="b"/>
              <a:pathLst>
                <a:path w="21129" h="21281" extrusionOk="0">
                  <a:moveTo>
                    <a:pt x="2607" y="660"/>
                  </a:moveTo>
                  <a:cubicBezTo>
                    <a:pt x="3006" y="866"/>
                    <a:pt x="3405" y="1072"/>
                    <a:pt x="3741" y="1450"/>
                  </a:cubicBezTo>
                  <a:cubicBezTo>
                    <a:pt x="3846" y="1519"/>
                    <a:pt x="3972" y="1656"/>
                    <a:pt x="4014" y="1862"/>
                  </a:cubicBezTo>
                  <a:cubicBezTo>
                    <a:pt x="4056" y="2034"/>
                    <a:pt x="4056" y="2102"/>
                    <a:pt x="4098" y="2240"/>
                  </a:cubicBezTo>
                  <a:cubicBezTo>
                    <a:pt x="4140" y="2308"/>
                    <a:pt x="4182" y="2308"/>
                    <a:pt x="4287" y="2377"/>
                  </a:cubicBezTo>
                  <a:cubicBezTo>
                    <a:pt x="4813" y="2652"/>
                    <a:pt x="5170" y="3545"/>
                    <a:pt x="5107" y="4472"/>
                  </a:cubicBezTo>
                  <a:cubicBezTo>
                    <a:pt x="5863" y="4094"/>
                    <a:pt x="6620" y="3819"/>
                    <a:pt x="7418" y="3682"/>
                  </a:cubicBezTo>
                  <a:cubicBezTo>
                    <a:pt x="7670" y="4403"/>
                    <a:pt x="7944" y="5193"/>
                    <a:pt x="7796" y="5983"/>
                  </a:cubicBezTo>
                  <a:cubicBezTo>
                    <a:pt x="8028" y="5846"/>
                    <a:pt x="8238" y="5983"/>
                    <a:pt x="8469" y="6120"/>
                  </a:cubicBezTo>
                  <a:cubicBezTo>
                    <a:pt x="8784" y="6326"/>
                    <a:pt x="9036" y="6567"/>
                    <a:pt x="9351" y="6704"/>
                  </a:cubicBezTo>
                  <a:cubicBezTo>
                    <a:pt x="9435" y="6773"/>
                    <a:pt x="9519" y="6841"/>
                    <a:pt x="9561" y="6910"/>
                  </a:cubicBezTo>
                  <a:cubicBezTo>
                    <a:pt x="9709" y="7288"/>
                    <a:pt x="9372" y="7631"/>
                    <a:pt x="9162" y="7631"/>
                  </a:cubicBezTo>
                  <a:cubicBezTo>
                    <a:pt x="8931" y="7631"/>
                    <a:pt x="8637" y="7563"/>
                    <a:pt x="8469" y="7940"/>
                  </a:cubicBezTo>
                  <a:cubicBezTo>
                    <a:pt x="8511" y="8078"/>
                    <a:pt x="8595" y="8215"/>
                    <a:pt x="8679" y="8284"/>
                  </a:cubicBezTo>
                  <a:cubicBezTo>
                    <a:pt x="8595" y="8490"/>
                    <a:pt x="8511" y="8730"/>
                    <a:pt x="8385" y="9005"/>
                  </a:cubicBezTo>
                  <a:cubicBezTo>
                    <a:pt x="8511" y="9142"/>
                    <a:pt x="8637" y="9211"/>
                    <a:pt x="8784" y="9211"/>
                  </a:cubicBezTo>
                  <a:cubicBezTo>
                    <a:pt x="8679" y="9726"/>
                    <a:pt x="8994" y="10104"/>
                    <a:pt x="9309" y="10310"/>
                  </a:cubicBezTo>
                  <a:cubicBezTo>
                    <a:pt x="9561" y="10516"/>
                    <a:pt x="9919" y="11031"/>
                    <a:pt x="9751" y="11443"/>
                  </a:cubicBezTo>
                  <a:cubicBezTo>
                    <a:pt x="10003" y="11100"/>
                    <a:pt x="10360" y="11615"/>
                    <a:pt x="10591" y="11958"/>
                  </a:cubicBezTo>
                  <a:cubicBezTo>
                    <a:pt x="10885" y="12336"/>
                    <a:pt x="11242" y="12542"/>
                    <a:pt x="11600" y="12817"/>
                  </a:cubicBezTo>
                  <a:cubicBezTo>
                    <a:pt x="12167" y="13194"/>
                    <a:pt x="12776" y="13538"/>
                    <a:pt x="13365" y="13915"/>
                  </a:cubicBezTo>
                  <a:cubicBezTo>
                    <a:pt x="13449" y="13778"/>
                    <a:pt x="13491" y="13606"/>
                    <a:pt x="13533" y="13469"/>
                  </a:cubicBezTo>
                  <a:cubicBezTo>
                    <a:pt x="14016" y="13057"/>
                    <a:pt x="14499" y="12542"/>
                    <a:pt x="14982" y="12095"/>
                  </a:cubicBezTo>
                  <a:cubicBezTo>
                    <a:pt x="15529" y="11615"/>
                    <a:pt x="16054" y="11100"/>
                    <a:pt x="16663" y="11100"/>
                  </a:cubicBezTo>
                  <a:cubicBezTo>
                    <a:pt x="16789" y="11100"/>
                    <a:pt x="16937" y="11100"/>
                    <a:pt x="17063" y="11100"/>
                  </a:cubicBezTo>
                  <a:cubicBezTo>
                    <a:pt x="17189" y="11100"/>
                    <a:pt x="17336" y="10962"/>
                    <a:pt x="17462" y="10962"/>
                  </a:cubicBezTo>
                  <a:cubicBezTo>
                    <a:pt x="17945" y="10722"/>
                    <a:pt x="18470" y="10722"/>
                    <a:pt x="18954" y="11100"/>
                  </a:cubicBezTo>
                  <a:cubicBezTo>
                    <a:pt x="19143" y="11237"/>
                    <a:pt x="19311" y="11374"/>
                    <a:pt x="19437" y="11546"/>
                  </a:cubicBezTo>
                  <a:cubicBezTo>
                    <a:pt x="19626" y="11683"/>
                    <a:pt x="19794" y="11889"/>
                    <a:pt x="19962" y="12027"/>
                  </a:cubicBezTo>
                  <a:cubicBezTo>
                    <a:pt x="20235" y="12336"/>
                    <a:pt x="20551" y="12679"/>
                    <a:pt x="20509" y="13263"/>
                  </a:cubicBezTo>
                  <a:cubicBezTo>
                    <a:pt x="20635" y="13332"/>
                    <a:pt x="20719" y="13400"/>
                    <a:pt x="20845" y="13469"/>
                  </a:cubicBezTo>
                  <a:cubicBezTo>
                    <a:pt x="20803" y="14259"/>
                    <a:pt x="20803" y="14980"/>
                    <a:pt x="20761" y="15770"/>
                  </a:cubicBezTo>
                  <a:cubicBezTo>
                    <a:pt x="20761" y="15839"/>
                    <a:pt x="20761" y="15839"/>
                    <a:pt x="20761" y="15907"/>
                  </a:cubicBezTo>
                  <a:cubicBezTo>
                    <a:pt x="20803" y="16079"/>
                    <a:pt x="20887" y="16079"/>
                    <a:pt x="20992" y="16148"/>
                  </a:cubicBezTo>
                  <a:cubicBezTo>
                    <a:pt x="21391" y="16560"/>
                    <a:pt x="20761" y="17727"/>
                    <a:pt x="21076" y="18242"/>
                  </a:cubicBezTo>
                  <a:cubicBezTo>
                    <a:pt x="20761" y="17933"/>
                    <a:pt x="20361" y="18277"/>
                    <a:pt x="20235" y="18792"/>
                  </a:cubicBezTo>
                  <a:cubicBezTo>
                    <a:pt x="20109" y="19273"/>
                    <a:pt x="20193" y="19891"/>
                    <a:pt x="20277" y="20474"/>
                  </a:cubicBezTo>
                  <a:cubicBezTo>
                    <a:pt x="19710" y="20543"/>
                    <a:pt x="19143" y="20612"/>
                    <a:pt x="18512" y="20680"/>
                  </a:cubicBezTo>
                  <a:cubicBezTo>
                    <a:pt x="18512" y="20818"/>
                    <a:pt x="18512" y="21024"/>
                    <a:pt x="18512" y="21196"/>
                  </a:cubicBezTo>
                  <a:cubicBezTo>
                    <a:pt x="18113" y="21539"/>
                    <a:pt x="17672" y="20749"/>
                    <a:pt x="17189" y="20612"/>
                  </a:cubicBezTo>
                  <a:cubicBezTo>
                    <a:pt x="16705" y="20474"/>
                    <a:pt x="16180" y="21127"/>
                    <a:pt x="15697" y="20955"/>
                  </a:cubicBezTo>
                  <a:cubicBezTo>
                    <a:pt x="15529" y="20887"/>
                    <a:pt x="15340" y="20749"/>
                    <a:pt x="15172" y="20749"/>
                  </a:cubicBezTo>
                  <a:cubicBezTo>
                    <a:pt x="14940" y="20680"/>
                    <a:pt x="14730" y="20818"/>
                    <a:pt x="14499" y="20887"/>
                  </a:cubicBezTo>
                  <a:cubicBezTo>
                    <a:pt x="14142" y="21024"/>
                    <a:pt x="13806" y="21024"/>
                    <a:pt x="13449" y="21024"/>
                  </a:cubicBezTo>
                  <a:cubicBezTo>
                    <a:pt x="13091" y="21024"/>
                    <a:pt x="12734" y="21024"/>
                    <a:pt x="12398" y="20955"/>
                  </a:cubicBezTo>
                  <a:cubicBezTo>
                    <a:pt x="11999" y="20955"/>
                    <a:pt x="11600" y="20887"/>
                    <a:pt x="11200" y="20818"/>
                  </a:cubicBezTo>
                  <a:cubicBezTo>
                    <a:pt x="10801" y="20749"/>
                    <a:pt x="10360" y="20749"/>
                    <a:pt x="9961" y="20680"/>
                  </a:cubicBezTo>
                  <a:cubicBezTo>
                    <a:pt x="9919" y="20474"/>
                    <a:pt x="9877" y="20303"/>
                    <a:pt x="9835" y="20097"/>
                  </a:cubicBezTo>
                  <a:cubicBezTo>
                    <a:pt x="9435" y="19891"/>
                    <a:pt x="8994" y="20406"/>
                    <a:pt x="8553" y="20303"/>
                  </a:cubicBezTo>
                  <a:cubicBezTo>
                    <a:pt x="8385" y="20234"/>
                    <a:pt x="8196" y="20097"/>
                    <a:pt x="8070" y="19959"/>
                  </a:cubicBezTo>
                  <a:cubicBezTo>
                    <a:pt x="7754" y="19685"/>
                    <a:pt x="7460" y="19307"/>
                    <a:pt x="7187" y="19032"/>
                  </a:cubicBezTo>
                  <a:cubicBezTo>
                    <a:pt x="7103" y="19307"/>
                    <a:pt x="6830" y="19376"/>
                    <a:pt x="6662" y="19307"/>
                  </a:cubicBezTo>
                  <a:cubicBezTo>
                    <a:pt x="6473" y="19238"/>
                    <a:pt x="6305" y="19032"/>
                    <a:pt x="6137" y="18792"/>
                  </a:cubicBezTo>
                  <a:cubicBezTo>
                    <a:pt x="6095" y="18723"/>
                    <a:pt x="5989" y="18654"/>
                    <a:pt x="5989" y="18517"/>
                  </a:cubicBezTo>
                  <a:cubicBezTo>
                    <a:pt x="5989" y="18311"/>
                    <a:pt x="6095" y="18174"/>
                    <a:pt x="6137" y="18002"/>
                  </a:cubicBezTo>
                  <a:cubicBezTo>
                    <a:pt x="6221" y="17727"/>
                    <a:pt x="6095" y="17349"/>
                    <a:pt x="5947" y="17075"/>
                  </a:cubicBezTo>
                  <a:cubicBezTo>
                    <a:pt x="5863" y="16800"/>
                    <a:pt x="5821" y="16354"/>
                    <a:pt x="5989" y="16216"/>
                  </a:cubicBezTo>
                  <a:cubicBezTo>
                    <a:pt x="5737" y="16079"/>
                    <a:pt x="5506" y="15632"/>
                    <a:pt x="5464" y="15117"/>
                  </a:cubicBezTo>
                  <a:cubicBezTo>
                    <a:pt x="5422" y="14705"/>
                    <a:pt x="5422" y="14190"/>
                    <a:pt x="5464" y="13675"/>
                  </a:cubicBezTo>
                  <a:cubicBezTo>
                    <a:pt x="5695" y="13778"/>
                    <a:pt x="5905" y="13469"/>
                    <a:pt x="5905" y="13126"/>
                  </a:cubicBezTo>
                  <a:cubicBezTo>
                    <a:pt x="5905" y="12954"/>
                    <a:pt x="5863" y="12817"/>
                    <a:pt x="5863" y="12679"/>
                  </a:cubicBezTo>
                  <a:cubicBezTo>
                    <a:pt x="5863" y="12542"/>
                    <a:pt x="5926" y="12370"/>
                    <a:pt x="5989" y="12233"/>
                  </a:cubicBezTo>
                  <a:cubicBezTo>
                    <a:pt x="6116" y="11786"/>
                    <a:pt x="6031" y="11374"/>
                    <a:pt x="5989" y="10894"/>
                  </a:cubicBezTo>
                  <a:cubicBezTo>
                    <a:pt x="5863" y="10172"/>
                    <a:pt x="5737" y="9383"/>
                    <a:pt x="5464" y="8730"/>
                  </a:cubicBezTo>
                  <a:cubicBezTo>
                    <a:pt x="5254" y="8215"/>
                    <a:pt x="4939" y="7769"/>
                    <a:pt x="4813" y="7219"/>
                  </a:cubicBezTo>
                  <a:cubicBezTo>
                    <a:pt x="4771" y="6910"/>
                    <a:pt x="4729" y="6704"/>
                    <a:pt x="4624" y="6429"/>
                  </a:cubicBezTo>
                  <a:cubicBezTo>
                    <a:pt x="4540" y="6189"/>
                    <a:pt x="4372" y="5983"/>
                    <a:pt x="4182" y="6120"/>
                  </a:cubicBezTo>
                  <a:cubicBezTo>
                    <a:pt x="3972" y="6258"/>
                    <a:pt x="3972" y="6910"/>
                    <a:pt x="3741" y="7047"/>
                  </a:cubicBezTo>
                  <a:cubicBezTo>
                    <a:pt x="3573" y="7219"/>
                    <a:pt x="3405" y="6910"/>
                    <a:pt x="3174" y="6773"/>
                  </a:cubicBezTo>
                  <a:cubicBezTo>
                    <a:pt x="2817" y="6498"/>
                    <a:pt x="2417" y="6635"/>
                    <a:pt x="2165" y="7150"/>
                  </a:cubicBezTo>
                  <a:cubicBezTo>
                    <a:pt x="2333" y="7356"/>
                    <a:pt x="2249" y="7872"/>
                    <a:pt x="2039" y="7940"/>
                  </a:cubicBezTo>
                  <a:cubicBezTo>
                    <a:pt x="1724" y="7356"/>
                    <a:pt x="1640" y="6498"/>
                    <a:pt x="1808" y="5777"/>
                  </a:cubicBezTo>
                  <a:cubicBezTo>
                    <a:pt x="1325" y="4987"/>
                    <a:pt x="884" y="4025"/>
                    <a:pt x="526" y="3030"/>
                  </a:cubicBezTo>
                  <a:cubicBezTo>
                    <a:pt x="400" y="2583"/>
                    <a:pt x="316" y="2171"/>
                    <a:pt x="442" y="1725"/>
                  </a:cubicBezTo>
                  <a:cubicBezTo>
                    <a:pt x="-83" y="1244"/>
                    <a:pt x="-209" y="214"/>
                    <a:pt x="442" y="8"/>
                  </a:cubicBezTo>
                  <a:cubicBezTo>
                    <a:pt x="1010" y="-61"/>
                    <a:pt x="1934" y="351"/>
                    <a:pt x="2607" y="66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e7b0ed52b3_0_16"/>
            <p:cNvSpPr/>
            <p:nvPr/>
          </p:nvSpPr>
          <p:spPr>
            <a:xfrm>
              <a:off x="2940671" y="1355364"/>
              <a:ext cx="233872" cy="282545"/>
            </a:xfrm>
            <a:custGeom>
              <a:avLst/>
              <a:gdLst/>
              <a:ahLst/>
              <a:cxnLst/>
              <a:rect l="l" t="t" r="r" b="b"/>
              <a:pathLst>
                <a:path w="20381" h="21260" extrusionOk="0">
                  <a:moveTo>
                    <a:pt x="7367" y="1693"/>
                  </a:moveTo>
                  <a:cubicBezTo>
                    <a:pt x="8466" y="2476"/>
                    <a:pt x="9565" y="3427"/>
                    <a:pt x="10212" y="4603"/>
                  </a:cubicBezTo>
                  <a:cubicBezTo>
                    <a:pt x="10923" y="4938"/>
                    <a:pt x="11699" y="4379"/>
                    <a:pt x="12540" y="4491"/>
                  </a:cubicBezTo>
                  <a:cubicBezTo>
                    <a:pt x="13510" y="4603"/>
                    <a:pt x="13898" y="5554"/>
                    <a:pt x="14028" y="6393"/>
                  </a:cubicBezTo>
                  <a:cubicBezTo>
                    <a:pt x="14157" y="7177"/>
                    <a:pt x="14674" y="8128"/>
                    <a:pt x="15644" y="8128"/>
                  </a:cubicBezTo>
                  <a:cubicBezTo>
                    <a:pt x="14868" y="9303"/>
                    <a:pt x="14286" y="10702"/>
                    <a:pt x="14416" y="11989"/>
                  </a:cubicBezTo>
                  <a:cubicBezTo>
                    <a:pt x="14674" y="12213"/>
                    <a:pt x="14868" y="12493"/>
                    <a:pt x="15127" y="12605"/>
                  </a:cubicBezTo>
                  <a:cubicBezTo>
                    <a:pt x="14157" y="13052"/>
                    <a:pt x="13058" y="13892"/>
                    <a:pt x="13769" y="14675"/>
                  </a:cubicBezTo>
                  <a:cubicBezTo>
                    <a:pt x="14028" y="15067"/>
                    <a:pt x="14545" y="15179"/>
                    <a:pt x="14998" y="15179"/>
                  </a:cubicBezTo>
                  <a:cubicBezTo>
                    <a:pt x="16356" y="15403"/>
                    <a:pt x="17714" y="15514"/>
                    <a:pt x="19072" y="15738"/>
                  </a:cubicBezTo>
                  <a:cubicBezTo>
                    <a:pt x="19589" y="15850"/>
                    <a:pt x="20107" y="15850"/>
                    <a:pt x="20236" y="16354"/>
                  </a:cubicBezTo>
                  <a:cubicBezTo>
                    <a:pt x="20430" y="16578"/>
                    <a:pt x="20430" y="16801"/>
                    <a:pt x="20236" y="17025"/>
                  </a:cubicBezTo>
                  <a:cubicBezTo>
                    <a:pt x="20107" y="18480"/>
                    <a:pt x="19848" y="19879"/>
                    <a:pt x="19719" y="21166"/>
                  </a:cubicBezTo>
                  <a:cubicBezTo>
                    <a:pt x="17132" y="21502"/>
                    <a:pt x="14545" y="20942"/>
                    <a:pt x="12540" y="19487"/>
                  </a:cubicBezTo>
                  <a:cubicBezTo>
                    <a:pt x="11958" y="20215"/>
                    <a:pt x="10794" y="20551"/>
                    <a:pt x="9824" y="20327"/>
                  </a:cubicBezTo>
                  <a:cubicBezTo>
                    <a:pt x="8854" y="20103"/>
                    <a:pt x="8207" y="19264"/>
                    <a:pt x="8078" y="18312"/>
                  </a:cubicBezTo>
                  <a:cubicBezTo>
                    <a:pt x="8078" y="18200"/>
                    <a:pt x="8078" y="17977"/>
                    <a:pt x="8207" y="17865"/>
                  </a:cubicBezTo>
                  <a:cubicBezTo>
                    <a:pt x="8337" y="17753"/>
                    <a:pt x="8595" y="17753"/>
                    <a:pt x="8725" y="17641"/>
                  </a:cubicBezTo>
                  <a:cubicBezTo>
                    <a:pt x="9565" y="17417"/>
                    <a:pt x="9953" y="16410"/>
                    <a:pt x="9565" y="15850"/>
                  </a:cubicBezTo>
                  <a:cubicBezTo>
                    <a:pt x="9113" y="15235"/>
                    <a:pt x="8078" y="15067"/>
                    <a:pt x="7367" y="15514"/>
                  </a:cubicBezTo>
                  <a:cubicBezTo>
                    <a:pt x="6979" y="15738"/>
                    <a:pt x="6590" y="16354"/>
                    <a:pt x="6138" y="16242"/>
                  </a:cubicBezTo>
                  <a:cubicBezTo>
                    <a:pt x="5750" y="15738"/>
                    <a:pt x="5750" y="15179"/>
                    <a:pt x="6008" y="14563"/>
                  </a:cubicBezTo>
                  <a:cubicBezTo>
                    <a:pt x="5362" y="14339"/>
                    <a:pt x="4650" y="14115"/>
                    <a:pt x="4133" y="14004"/>
                  </a:cubicBezTo>
                  <a:cubicBezTo>
                    <a:pt x="4392" y="13500"/>
                    <a:pt x="3939" y="12940"/>
                    <a:pt x="3422" y="12605"/>
                  </a:cubicBezTo>
                  <a:cubicBezTo>
                    <a:pt x="2840" y="12213"/>
                    <a:pt x="2322" y="11989"/>
                    <a:pt x="2064" y="11429"/>
                  </a:cubicBezTo>
                  <a:cubicBezTo>
                    <a:pt x="1740" y="10814"/>
                    <a:pt x="2193" y="10142"/>
                    <a:pt x="1934" y="9527"/>
                  </a:cubicBezTo>
                  <a:cubicBezTo>
                    <a:pt x="1805" y="9191"/>
                    <a:pt x="1546" y="9079"/>
                    <a:pt x="1287" y="8687"/>
                  </a:cubicBezTo>
                  <a:cubicBezTo>
                    <a:pt x="705" y="7904"/>
                    <a:pt x="1158" y="6953"/>
                    <a:pt x="1287" y="6001"/>
                  </a:cubicBezTo>
                  <a:cubicBezTo>
                    <a:pt x="1287" y="4714"/>
                    <a:pt x="-1170" y="741"/>
                    <a:pt x="705" y="14"/>
                  </a:cubicBezTo>
                  <a:cubicBezTo>
                    <a:pt x="1029" y="-98"/>
                    <a:pt x="3034" y="518"/>
                    <a:pt x="3422" y="629"/>
                  </a:cubicBezTo>
                  <a:cubicBezTo>
                    <a:pt x="5038" y="741"/>
                    <a:pt x="6008" y="741"/>
                    <a:pt x="7367" y="169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e7b0ed52b3_0_16"/>
            <p:cNvSpPr/>
            <p:nvPr/>
          </p:nvSpPr>
          <p:spPr>
            <a:xfrm>
              <a:off x="2860039" y="1021644"/>
              <a:ext cx="93567" cy="157035"/>
            </a:xfrm>
            <a:custGeom>
              <a:avLst/>
              <a:gdLst/>
              <a:ahLst/>
              <a:cxnLst/>
              <a:rect l="l" t="t" r="r" b="b"/>
              <a:pathLst>
                <a:path w="20758" h="21264" extrusionOk="0">
                  <a:moveTo>
                    <a:pt x="3109" y="10738"/>
                  </a:moveTo>
                  <a:cubicBezTo>
                    <a:pt x="3437" y="11338"/>
                    <a:pt x="4418" y="12038"/>
                    <a:pt x="5400" y="12038"/>
                  </a:cubicBezTo>
                  <a:cubicBezTo>
                    <a:pt x="5728" y="12038"/>
                    <a:pt x="6546" y="12038"/>
                    <a:pt x="6873" y="12238"/>
                  </a:cubicBezTo>
                  <a:cubicBezTo>
                    <a:pt x="7200" y="12438"/>
                    <a:pt x="6873" y="12838"/>
                    <a:pt x="7200" y="13038"/>
                  </a:cubicBezTo>
                  <a:cubicBezTo>
                    <a:pt x="7528" y="13738"/>
                    <a:pt x="8509" y="13938"/>
                    <a:pt x="9164" y="14138"/>
                  </a:cubicBezTo>
                  <a:cubicBezTo>
                    <a:pt x="10964" y="14738"/>
                    <a:pt x="11946" y="16038"/>
                    <a:pt x="12600" y="17038"/>
                  </a:cubicBezTo>
                  <a:cubicBezTo>
                    <a:pt x="13746" y="18138"/>
                    <a:pt x="14728" y="19338"/>
                    <a:pt x="16855" y="19538"/>
                  </a:cubicBezTo>
                  <a:cubicBezTo>
                    <a:pt x="16364" y="20438"/>
                    <a:pt x="17837" y="21438"/>
                    <a:pt x="19146" y="21238"/>
                  </a:cubicBezTo>
                  <a:cubicBezTo>
                    <a:pt x="20618" y="21038"/>
                    <a:pt x="21273" y="19738"/>
                    <a:pt x="20291" y="19138"/>
                  </a:cubicBezTo>
                  <a:cubicBezTo>
                    <a:pt x="19800" y="18938"/>
                    <a:pt x="19473" y="18738"/>
                    <a:pt x="19146" y="18538"/>
                  </a:cubicBezTo>
                  <a:cubicBezTo>
                    <a:pt x="17509" y="17438"/>
                    <a:pt x="19146" y="15838"/>
                    <a:pt x="18818" y="14338"/>
                  </a:cubicBezTo>
                  <a:cubicBezTo>
                    <a:pt x="18491" y="12838"/>
                    <a:pt x="16855" y="11838"/>
                    <a:pt x="16855" y="10338"/>
                  </a:cubicBezTo>
                  <a:cubicBezTo>
                    <a:pt x="16855" y="9338"/>
                    <a:pt x="18164" y="8438"/>
                    <a:pt x="17509" y="7438"/>
                  </a:cubicBezTo>
                  <a:cubicBezTo>
                    <a:pt x="17182" y="7238"/>
                    <a:pt x="16855" y="6938"/>
                    <a:pt x="16364" y="6538"/>
                  </a:cubicBezTo>
                  <a:cubicBezTo>
                    <a:pt x="14728" y="5138"/>
                    <a:pt x="15709" y="3038"/>
                    <a:pt x="14400" y="1538"/>
                  </a:cubicBezTo>
                  <a:cubicBezTo>
                    <a:pt x="13418" y="438"/>
                    <a:pt x="11291" y="-162"/>
                    <a:pt x="9655" y="38"/>
                  </a:cubicBezTo>
                  <a:cubicBezTo>
                    <a:pt x="7528" y="238"/>
                    <a:pt x="6218" y="1338"/>
                    <a:pt x="5728" y="2538"/>
                  </a:cubicBezTo>
                  <a:cubicBezTo>
                    <a:pt x="5728" y="3038"/>
                    <a:pt x="5728" y="3238"/>
                    <a:pt x="5400" y="3638"/>
                  </a:cubicBezTo>
                  <a:cubicBezTo>
                    <a:pt x="5073" y="4038"/>
                    <a:pt x="4091" y="4238"/>
                    <a:pt x="3437" y="4038"/>
                  </a:cubicBezTo>
                  <a:cubicBezTo>
                    <a:pt x="2782" y="3838"/>
                    <a:pt x="1964" y="3638"/>
                    <a:pt x="1309" y="3238"/>
                  </a:cubicBezTo>
                  <a:cubicBezTo>
                    <a:pt x="0" y="4638"/>
                    <a:pt x="-327" y="6338"/>
                    <a:pt x="328" y="7838"/>
                  </a:cubicBezTo>
                  <a:lnTo>
                    <a:pt x="3109" y="8238"/>
                  </a:lnTo>
                  <a:cubicBezTo>
                    <a:pt x="3437" y="9338"/>
                    <a:pt x="3109" y="10138"/>
                    <a:pt x="3109" y="1073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e7b0ed52b3_0_16"/>
            <p:cNvSpPr/>
            <p:nvPr/>
          </p:nvSpPr>
          <p:spPr>
            <a:xfrm>
              <a:off x="3253539" y="1590459"/>
              <a:ext cx="58896" cy="92800"/>
            </a:xfrm>
            <a:custGeom>
              <a:avLst/>
              <a:gdLst/>
              <a:ahLst/>
              <a:cxnLst/>
              <a:rect l="l" t="t" r="r" b="b"/>
              <a:pathLst>
                <a:path w="18727" h="20588" extrusionOk="0">
                  <a:moveTo>
                    <a:pt x="18727" y="14358"/>
                  </a:moveTo>
                  <a:cubicBezTo>
                    <a:pt x="18727" y="16850"/>
                    <a:pt x="17788" y="19509"/>
                    <a:pt x="14970" y="20007"/>
                  </a:cubicBezTo>
                  <a:cubicBezTo>
                    <a:pt x="12857" y="20340"/>
                    <a:pt x="10510" y="19177"/>
                    <a:pt x="8397" y="20007"/>
                  </a:cubicBezTo>
                  <a:cubicBezTo>
                    <a:pt x="7927" y="20007"/>
                    <a:pt x="7927" y="20340"/>
                    <a:pt x="7457" y="20340"/>
                  </a:cubicBezTo>
                  <a:cubicBezTo>
                    <a:pt x="6518" y="20672"/>
                    <a:pt x="5579" y="20672"/>
                    <a:pt x="5110" y="20340"/>
                  </a:cubicBezTo>
                  <a:cubicBezTo>
                    <a:pt x="2997" y="20007"/>
                    <a:pt x="1588" y="18180"/>
                    <a:pt x="1118" y="16850"/>
                  </a:cubicBezTo>
                  <a:cubicBezTo>
                    <a:pt x="1118" y="15355"/>
                    <a:pt x="2057" y="13694"/>
                    <a:pt x="3936" y="13029"/>
                  </a:cubicBezTo>
                  <a:cubicBezTo>
                    <a:pt x="-2873" y="11866"/>
                    <a:pt x="1118" y="8044"/>
                    <a:pt x="1588" y="5220"/>
                  </a:cubicBezTo>
                  <a:cubicBezTo>
                    <a:pt x="1588" y="2561"/>
                    <a:pt x="-1934" y="734"/>
                    <a:pt x="3466" y="69"/>
                  </a:cubicBezTo>
                  <a:cubicBezTo>
                    <a:pt x="12857" y="-928"/>
                    <a:pt x="18727" y="9207"/>
                    <a:pt x="18727" y="1435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e7b0ed52b3_0_16"/>
            <p:cNvSpPr/>
            <p:nvPr/>
          </p:nvSpPr>
          <p:spPr>
            <a:xfrm>
              <a:off x="3020166" y="188607"/>
              <a:ext cx="1492075" cy="1683392"/>
            </a:xfrm>
            <a:custGeom>
              <a:avLst/>
              <a:gdLst/>
              <a:ahLst/>
              <a:cxnLst/>
              <a:rect l="l" t="t" r="r" b="b"/>
              <a:pathLst>
                <a:path w="21526" h="21555" extrusionOk="0">
                  <a:moveTo>
                    <a:pt x="1458" y="6701"/>
                  </a:moveTo>
                  <a:lnTo>
                    <a:pt x="1447" y="6701"/>
                  </a:lnTo>
                  <a:lnTo>
                    <a:pt x="1458" y="6701"/>
                  </a:lnTo>
                  <a:close/>
                  <a:moveTo>
                    <a:pt x="1372" y="7574"/>
                  </a:moveTo>
                  <a:cubicBezTo>
                    <a:pt x="1169" y="7555"/>
                    <a:pt x="1051" y="7754"/>
                    <a:pt x="987" y="7934"/>
                  </a:cubicBezTo>
                  <a:cubicBezTo>
                    <a:pt x="923" y="8153"/>
                    <a:pt x="827" y="8352"/>
                    <a:pt x="762" y="8570"/>
                  </a:cubicBezTo>
                  <a:cubicBezTo>
                    <a:pt x="677" y="8751"/>
                    <a:pt x="559" y="8931"/>
                    <a:pt x="473" y="9111"/>
                  </a:cubicBezTo>
                  <a:cubicBezTo>
                    <a:pt x="291" y="9462"/>
                    <a:pt x="88" y="9823"/>
                    <a:pt x="163" y="10222"/>
                  </a:cubicBezTo>
                  <a:cubicBezTo>
                    <a:pt x="184" y="10345"/>
                    <a:pt x="227" y="10459"/>
                    <a:pt x="184" y="10582"/>
                  </a:cubicBezTo>
                  <a:cubicBezTo>
                    <a:pt x="131" y="10725"/>
                    <a:pt x="-19" y="10819"/>
                    <a:pt x="2" y="10962"/>
                  </a:cubicBezTo>
                  <a:cubicBezTo>
                    <a:pt x="24" y="11038"/>
                    <a:pt x="88" y="11095"/>
                    <a:pt x="131" y="11180"/>
                  </a:cubicBezTo>
                  <a:cubicBezTo>
                    <a:pt x="184" y="11275"/>
                    <a:pt x="184" y="11398"/>
                    <a:pt x="163" y="11512"/>
                  </a:cubicBezTo>
                  <a:cubicBezTo>
                    <a:pt x="131" y="11835"/>
                    <a:pt x="163" y="12129"/>
                    <a:pt x="270" y="12433"/>
                  </a:cubicBezTo>
                  <a:cubicBezTo>
                    <a:pt x="452" y="12452"/>
                    <a:pt x="538" y="12632"/>
                    <a:pt x="613" y="12793"/>
                  </a:cubicBezTo>
                  <a:lnTo>
                    <a:pt x="944" y="13629"/>
                  </a:lnTo>
                  <a:cubicBezTo>
                    <a:pt x="1009" y="13610"/>
                    <a:pt x="1083" y="13610"/>
                    <a:pt x="1148" y="13591"/>
                  </a:cubicBezTo>
                  <a:cubicBezTo>
                    <a:pt x="1212" y="13828"/>
                    <a:pt x="1415" y="14027"/>
                    <a:pt x="1554" y="14226"/>
                  </a:cubicBezTo>
                  <a:cubicBezTo>
                    <a:pt x="1704" y="14426"/>
                    <a:pt x="1801" y="14701"/>
                    <a:pt x="1661" y="14919"/>
                  </a:cubicBezTo>
                  <a:cubicBezTo>
                    <a:pt x="1950" y="15223"/>
                    <a:pt x="2132" y="15593"/>
                    <a:pt x="2132" y="15992"/>
                  </a:cubicBezTo>
                  <a:cubicBezTo>
                    <a:pt x="2518" y="15973"/>
                    <a:pt x="2646" y="16476"/>
                    <a:pt x="2989" y="16637"/>
                  </a:cubicBezTo>
                  <a:cubicBezTo>
                    <a:pt x="3321" y="16789"/>
                    <a:pt x="3792" y="16533"/>
                    <a:pt x="4113" y="16713"/>
                  </a:cubicBezTo>
                  <a:cubicBezTo>
                    <a:pt x="4155" y="16590"/>
                    <a:pt x="4177" y="16476"/>
                    <a:pt x="4220" y="16352"/>
                  </a:cubicBezTo>
                  <a:cubicBezTo>
                    <a:pt x="4444" y="16476"/>
                    <a:pt x="4691" y="16571"/>
                    <a:pt x="4937" y="16590"/>
                  </a:cubicBezTo>
                  <a:cubicBezTo>
                    <a:pt x="4894" y="16476"/>
                    <a:pt x="4990" y="16333"/>
                    <a:pt x="5097" y="16276"/>
                  </a:cubicBezTo>
                  <a:cubicBezTo>
                    <a:pt x="5301" y="15479"/>
                    <a:pt x="5772" y="14739"/>
                    <a:pt x="6425" y="14189"/>
                  </a:cubicBezTo>
                  <a:cubicBezTo>
                    <a:pt x="6489" y="14321"/>
                    <a:pt x="6510" y="14483"/>
                    <a:pt x="6467" y="14625"/>
                  </a:cubicBezTo>
                  <a:cubicBezTo>
                    <a:pt x="6307" y="14805"/>
                    <a:pt x="6157" y="14976"/>
                    <a:pt x="6018" y="15157"/>
                  </a:cubicBezTo>
                  <a:cubicBezTo>
                    <a:pt x="5836" y="15375"/>
                    <a:pt x="5633" y="15593"/>
                    <a:pt x="5547" y="15859"/>
                  </a:cubicBezTo>
                  <a:cubicBezTo>
                    <a:pt x="5461" y="16115"/>
                    <a:pt x="5504" y="16438"/>
                    <a:pt x="5729" y="16609"/>
                  </a:cubicBezTo>
                  <a:cubicBezTo>
                    <a:pt x="5954" y="16694"/>
                    <a:pt x="6200" y="16751"/>
                    <a:pt x="6446" y="16751"/>
                  </a:cubicBezTo>
                  <a:cubicBezTo>
                    <a:pt x="6692" y="16751"/>
                    <a:pt x="6938" y="16656"/>
                    <a:pt x="7078" y="16476"/>
                  </a:cubicBezTo>
                  <a:cubicBezTo>
                    <a:pt x="7099" y="16457"/>
                    <a:pt x="7120" y="16409"/>
                    <a:pt x="7142" y="16390"/>
                  </a:cubicBezTo>
                  <a:cubicBezTo>
                    <a:pt x="7163" y="16390"/>
                    <a:pt x="7185" y="16390"/>
                    <a:pt x="7206" y="16409"/>
                  </a:cubicBezTo>
                  <a:cubicBezTo>
                    <a:pt x="7431" y="16533"/>
                    <a:pt x="7452" y="16836"/>
                    <a:pt x="7281" y="16988"/>
                  </a:cubicBezTo>
                  <a:cubicBezTo>
                    <a:pt x="7206" y="17055"/>
                    <a:pt x="7142" y="17074"/>
                    <a:pt x="7078" y="17131"/>
                  </a:cubicBezTo>
                  <a:cubicBezTo>
                    <a:pt x="6874" y="17311"/>
                    <a:pt x="6981" y="17624"/>
                    <a:pt x="7142" y="17852"/>
                  </a:cubicBezTo>
                  <a:cubicBezTo>
                    <a:pt x="7302" y="18070"/>
                    <a:pt x="7527" y="18288"/>
                    <a:pt x="7506" y="18545"/>
                  </a:cubicBezTo>
                  <a:cubicBezTo>
                    <a:pt x="7078" y="18583"/>
                    <a:pt x="6671" y="18165"/>
                    <a:pt x="6778" y="17804"/>
                  </a:cubicBezTo>
                  <a:cubicBezTo>
                    <a:pt x="6328" y="17586"/>
                    <a:pt x="5836" y="17453"/>
                    <a:pt x="5322" y="17387"/>
                  </a:cubicBezTo>
                  <a:cubicBezTo>
                    <a:pt x="5183" y="17529"/>
                    <a:pt x="5290" y="17747"/>
                    <a:pt x="5386" y="17909"/>
                  </a:cubicBezTo>
                  <a:cubicBezTo>
                    <a:pt x="5472" y="18070"/>
                    <a:pt x="5568" y="18307"/>
                    <a:pt x="5386" y="18421"/>
                  </a:cubicBezTo>
                  <a:cubicBezTo>
                    <a:pt x="5568" y="18507"/>
                    <a:pt x="5729" y="18602"/>
                    <a:pt x="5911" y="18687"/>
                  </a:cubicBezTo>
                  <a:cubicBezTo>
                    <a:pt x="5707" y="18725"/>
                    <a:pt x="5525" y="18924"/>
                    <a:pt x="5568" y="19123"/>
                  </a:cubicBezTo>
                  <a:cubicBezTo>
                    <a:pt x="5322" y="19199"/>
                    <a:pt x="5097" y="19256"/>
                    <a:pt x="4851" y="19342"/>
                  </a:cubicBezTo>
                  <a:cubicBezTo>
                    <a:pt x="4830" y="19399"/>
                    <a:pt x="4851" y="19456"/>
                    <a:pt x="4873" y="19522"/>
                  </a:cubicBezTo>
                  <a:cubicBezTo>
                    <a:pt x="4787" y="19560"/>
                    <a:pt x="4691" y="19598"/>
                    <a:pt x="4584" y="19636"/>
                  </a:cubicBezTo>
                  <a:cubicBezTo>
                    <a:pt x="4584" y="19702"/>
                    <a:pt x="4562" y="19778"/>
                    <a:pt x="4562" y="19835"/>
                  </a:cubicBezTo>
                  <a:lnTo>
                    <a:pt x="4016" y="19902"/>
                  </a:lnTo>
                  <a:cubicBezTo>
                    <a:pt x="4016" y="20177"/>
                    <a:pt x="4070" y="20538"/>
                    <a:pt x="4380" y="20613"/>
                  </a:cubicBezTo>
                  <a:cubicBezTo>
                    <a:pt x="4466" y="20632"/>
                    <a:pt x="4562" y="20632"/>
                    <a:pt x="4648" y="20651"/>
                  </a:cubicBezTo>
                  <a:cubicBezTo>
                    <a:pt x="4712" y="20699"/>
                    <a:pt x="4766" y="20756"/>
                    <a:pt x="4808" y="20794"/>
                  </a:cubicBezTo>
                  <a:cubicBezTo>
                    <a:pt x="5076" y="21050"/>
                    <a:pt x="5547" y="20955"/>
                    <a:pt x="5932" y="21012"/>
                  </a:cubicBezTo>
                  <a:cubicBezTo>
                    <a:pt x="6136" y="21050"/>
                    <a:pt x="6328" y="21135"/>
                    <a:pt x="6510" y="21249"/>
                  </a:cubicBezTo>
                  <a:cubicBezTo>
                    <a:pt x="6425" y="21173"/>
                    <a:pt x="6628" y="21088"/>
                    <a:pt x="6735" y="21135"/>
                  </a:cubicBezTo>
                  <a:cubicBezTo>
                    <a:pt x="6981" y="21192"/>
                    <a:pt x="7227" y="21230"/>
                    <a:pt x="7452" y="21287"/>
                  </a:cubicBezTo>
                  <a:cubicBezTo>
                    <a:pt x="7452" y="21211"/>
                    <a:pt x="7431" y="21135"/>
                    <a:pt x="7431" y="21050"/>
                  </a:cubicBezTo>
                  <a:cubicBezTo>
                    <a:pt x="7634" y="20974"/>
                    <a:pt x="7902" y="21069"/>
                    <a:pt x="7977" y="21268"/>
                  </a:cubicBezTo>
                  <a:cubicBezTo>
                    <a:pt x="8201" y="21230"/>
                    <a:pt x="8426" y="21088"/>
                    <a:pt x="8533" y="20917"/>
                  </a:cubicBezTo>
                  <a:cubicBezTo>
                    <a:pt x="8651" y="21069"/>
                    <a:pt x="8897" y="20889"/>
                    <a:pt x="9047" y="20794"/>
                  </a:cubicBezTo>
                  <a:cubicBezTo>
                    <a:pt x="9272" y="20651"/>
                    <a:pt x="9614" y="20670"/>
                    <a:pt x="9818" y="20832"/>
                  </a:cubicBezTo>
                  <a:cubicBezTo>
                    <a:pt x="9796" y="21031"/>
                    <a:pt x="9679" y="21192"/>
                    <a:pt x="9657" y="21392"/>
                  </a:cubicBezTo>
                  <a:lnTo>
                    <a:pt x="9657" y="21487"/>
                  </a:lnTo>
                  <a:cubicBezTo>
                    <a:pt x="9700" y="21572"/>
                    <a:pt x="9860" y="21572"/>
                    <a:pt x="9946" y="21515"/>
                  </a:cubicBezTo>
                  <a:cubicBezTo>
                    <a:pt x="10042" y="21449"/>
                    <a:pt x="10085" y="21354"/>
                    <a:pt x="10149" y="21287"/>
                  </a:cubicBezTo>
                  <a:cubicBezTo>
                    <a:pt x="10235" y="21230"/>
                    <a:pt x="10374" y="21211"/>
                    <a:pt x="10438" y="21287"/>
                  </a:cubicBezTo>
                  <a:cubicBezTo>
                    <a:pt x="10460" y="21230"/>
                    <a:pt x="10492" y="21192"/>
                    <a:pt x="10492" y="21135"/>
                  </a:cubicBezTo>
                  <a:cubicBezTo>
                    <a:pt x="10556" y="21154"/>
                    <a:pt x="10620" y="21192"/>
                    <a:pt x="10717" y="21211"/>
                  </a:cubicBezTo>
                  <a:lnTo>
                    <a:pt x="10642" y="20917"/>
                  </a:lnTo>
                  <a:cubicBezTo>
                    <a:pt x="10738" y="20851"/>
                    <a:pt x="10845" y="20870"/>
                    <a:pt x="10963" y="20917"/>
                  </a:cubicBezTo>
                  <a:cubicBezTo>
                    <a:pt x="11134" y="20955"/>
                    <a:pt x="11338" y="20946"/>
                    <a:pt x="11498" y="20851"/>
                  </a:cubicBezTo>
                  <a:cubicBezTo>
                    <a:pt x="11659" y="20746"/>
                    <a:pt x="11702" y="20538"/>
                    <a:pt x="11562" y="20414"/>
                  </a:cubicBezTo>
                  <a:cubicBezTo>
                    <a:pt x="11520" y="20357"/>
                    <a:pt x="11434" y="20338"/>
                    <a:pt x="11413" y="20272"/>
                  </a:cubicBezTo>
                  <a:cubicBezTo>
                    <a:pt x="11359" y="20120"/>
                    <a:pt x="11702" y="19978"/>
                    <a:pt x="11584" y="19835"/>
                  </a:cubicBezTo>
                  <a:cubicBezTo>
                    <a:pt x="11477" y="19835"/>
                    <a:pt x="11413" y="19740"/>
                    <a:pt x="11380" y="19655"/>
                  </a:cubicBezTo>
                  <a:cubicBezTo>
                    <a:pt x="11359" y="19560"/>
                    <a:pt x="11359" y="19484"/>
                    <a:pt x="11316" y="19380"/>
                  </a:cubicBezTo>
                  <a:cubicBezTo>
                    <a:pt x="11209" y="19161"/>
                    <a:pt x="10888" y="19123"/>
                    <a:pt x="10642" y="19123"/>
                  </a:cubicBezTo>
                  <a:cubicBezTo>
                    <a:pt x="10578" y="19123"/>
                    <a:pt x="10481" y="19123"/>
                    <a:pt x="10417" y="19142"/>
                  </a:cubicBezTo>
                  <a:cubicBezTo>
                    <a:pt x="10342" y="19161"/>
                    <a:pt x="10310" y="19199"/>
                    <a:pt x="10235" y="19199"/>
                  </a:cubicBezTo>
                  <a:cubicBezTo>
                    <a:pt x="10085" y="19218"/>
                    <a:pt x="9925" y="19105"/>
                    <a:pt x="9796" y="19019"/>
                  </a:cubicBezTo>
                  <a:cubicBezTo>
                    <a:pt x="9657" y="18924"/>
                    <a:pt x="9411" y="18886"/>
                    <a:pt x="9347" y="19019"/>
                  </a:cubicBezTo>
                  <a:cubicBezTo>
                    <a:pt x="9250" y="18924"/>
                    <a:pt x="9368" y="18763"/>
                    <a:pt x="9497" y="18706"/>
                  </a:cubicBezTo>
                  <a:cubicBezTo>
                    <a:pt x="9636" y="18668"/>
                    <a:pt x="9786" y="18687"/>
                    <a:pt x="9925" y="18725"/>
                  </a:cubicBezTo>
                  <a:cubicBezTo>
                    <a:pt x="10053" y="18763"/>
                    <a:pt x="10214" y="18801"/>
                    <a:pt x="10353" y="18782"/>
                  </a:cubicBezTo>
                  <a:cubicBezTo>
                    <a:pt x="10492" y="18763"/>
                    <a:pt x="10599" y="18706"/>
                    <a:pt x="10717" y="18706"/>
                  </a:cubicBezTo>
                  <a:cubicBezTo>
                    <a:pt x="10931" y="18706"/>
                    <a:pt x="11091" y="18905"/>
                    <a:pt x="11295" y="18924"/>
                  </a:cubicBezTo>
                  <a:cubicBezTo>
                    <a:pt x="11455" y="18943"/>
                    <a:pt x="11605" y="18839"/>
                    <a:pt x="11744" y="18763"/>
                  </a:cubicBezTo>
                  <a:cubicBezTo>
                    <a:pt x="11969" y="18621"/>
                    <a:pt x="12172" y="18488"/>
                    <a:pt x="12397" y="18326"/>
                  </a:cubicBezTo>
                  <a:cubicBezTo>
                    <a:pt x="12483" y="18269"/>
                    <a:pt x="12579" y="18165"/>
                    <a:pt x="12504" y="18108"/>
                  </a:cubicBezTo>
                  <a:cubicBezTo>
                    <a:pt x="12483" y="18070"/>
                    <a:pt x="12419" y="18070"/>
                    <a:pt x="12376" y="18004"/>
                  </a:cubicBezTo>
                  <a:cubicBezTo>
                    <a:pt x="12354" y="17947"/>
                    <a:pt x="12376" y="17890"/>
                    <a:pt x="12419" y="17852"/>
                  </a:cubicBezTo>
                  <a:cubicBezTo>
                    <a:pt x="12579" y="17624"/>
                    <a:pt x="12643" y="17368"/>
                    <a:pt x="12622" y="17112"/>
                  </a:cubicBezTo>
                  <a:cubicBezTo>
                    <a:pt x="12825" y="17131"/>
                    <a:pt x="13029" y="16950"/>
                    <a:pt x="12997" y="16751"/>
                  </a:cubicBezTo>
                  <a:cubicBezTo>
                    <a:pt x="12975" y="16675"/>
                    <a:pt x="12932" y="16609"/>
                    <a:pt x="12932" y="16552"/>
                  </a:cubicBezTo>
                  <a:cubicBezTo>
                    <a:pt x="12932" y="16476"/>
                    <a:pt x="12975" y="16390"/>
                    <a:pt x="13072" y="16390"/>
                  </a:cubicBezTo>
                  <a:cubicBezTo>
                    <a:pt x="12975" y="16352"/>
                    <a:pt x="12975" y="16248"/>
                    <a:pt x="13029" y="16191"/>
                  </a:cubicBezTo>
                  <a:cubicBezTo>
                    <a:pt x="13072" y="16125"/>
                    <a:pt x="13136" y="16077"/>
                    <a:pt x="13157" y="15992"/>
                  </a:cubicBezTo>
                  <a:cubicBezTo>
                    <a:pt x="13200" y="15878"/>
                    <a:pt x="13114" y="15716"/>
                    <a:pt x="12975" y="15679"/>
                  </a:cubicBezTo>
                  <a:cubicBezTo>
                    <a:pt x="13200" y="15641"/>
                    <a:pt x="13478" y="15536"/>
                    <a:pt x="13478" y="15337"/>
                  </a:cubicBezTo>
                  <a:cubicBezTo>
                    <a:pt x="13478" y="15242"/>
                    <a:pt x="13403" y="15176"/>
                    <a:pt x="13361" y="15081"/>
                  </a:cubicBezTo>
                  <a:cubicBezTo>
                    <a:pt x="13318" y="14976"/>
                    <a:pt x="13318" y="14881"/>
                    <a:pt x="13403" y="14843"/>
                  </a:cubicBezTo>
                  <a:cubicBezTo>
                    <a:pt x="13275" y="14805"/>
                    <a:pt x="13104" y="14758"/>
                    <a:pt x="12997" y="14682"/>
                  </a:cubicBezTo>
                  <a:cubicBezTo>
                    <a:pt x="12879" y="14606"/>
                    <a:pt x="12804" y="14483"/>
                    <a:pt x="12825" y="14340"/>
                  </a:cubicBezTo>
                  <a:cubicBezTo>
                    <a:pt x="12868" y="14407"/>
                    <a:pt x="12975" y="14340"/>
                    <a:pt x="12975" y="14264"/>
                  </a:cubicBezTo>
                  <a:cubicBezTo>
                    <a:pt x="12975" y="14189"/>
                    <a:pt x="12911" y="14141"/>
                    <a:pt x="12868" y="14084"/>
                  </a:cubicBezTo>
                  <a:cubicBezTo>
                    <a:pt x="12750" y="13942"/>
                    <a:pt x="12783" y="13705"/>
                    <a:pt x="12954" y="13667"/>
                  </a:cubicBezTo>
                  <a:cubicBezTo>
                    <a:pt x="13072" y="13629"/>
                    <a:pt x="13179" y="13686"/>
                    <a:pt x="13296" y="13705"/>
                  </a:cubicBezTo>
                  <a:cubicBezTo>
                    <a:pt x="13543" y="13742"/>
                    <a:pt x="13832" y="13610"/>
                    <a:pt x="13896" y="13372"/>
                  </a:cubicBezTo>
                  <a:cubicBezTo>
                    <a:pt x="13949" y="13230"/>
                    <a:pt x="13949" y="13031"/>
                    <a:pt x="14121" y="12993"/>
                  </a:cubicBezTo>
                  <a:cubicBezTo>
                    <a:pt x="14195" y="12974"/>
                    <a:pt x="14238" y="13012"/>
                    <a:pt x="14303" y="13012"/>
                  </a:cubicBezTo>
                  <a:cubicBezTo>
                    <a:pt x="14484" y="13012"/>
                    <a:pt x="14624" y="12888"/>
                    <a:pt x="14731" y="12774"/>
                  </a:cubicBezTo>
                  <a:cubicBezTo>
                    <a:pt x="14709" y="12708"/>
                    <a:pt x="14731" y="12689"/>
                    <a:pt x="14752" y="12632"/>
                  </a:cubicBezTo>
                  <a:cubicBezTo>
                    <a:pt x="15159" y="12509"/>
                    <a:pt x="15544" y="12309"/>
                    <a:pt x="15855" y="12053"/>
                  </a:cubicBezTo>
                  <a:cubicBezTo>
                    <a:pt x="15919" y="11996"/>
                    <a:pt x="16015" y="11892"/>
                    <a:pt x="15962" y="11816"/>
                  </a:cubicBezTo>
                  <a:cubicBezTo>
                    <a:pt x="15940" y="11759"/>
                    <a:pt x="15855" y="11712"/>
                    <a:pt x="15833" y="11655"/>
                  </a:cubicBezTo>
                  <a:cubicBezTo>
                    <a:pt x="15769" y="11512"/>
                    <a:pt x="15962" y="11417"/>
                    <a:pt x="16101" y="11313"/>
                  </a:cubicBezTo>
                  <a:cubicBezTo>
                    <a:pt x="16347" y="11114"/>
                    <a:pt x="16304" y="10744"/>
                    <a:pt x="16550" y="10544"/>
                  </a:cubicBezTo>
                  <a:cubicBezTo>
                    <a:pt x="16593" y="10497"/>
                    <a:pt x="16636" y="10478"/>
                    <a:pt x="16689" y="10421"/>
                  </a:cubicBezTo>
                  <a:cubicBezTo>
                    <a:pt x="16711" y="10364"/>
                    <a:pt x="16689" y="10297"/>
                    <a:pt x="16711" y="10241"/>
                  </a:cubicBezTo>
                  <a:cubicBezTo>
                    <a:pt x="16711" y="10060"/>
                    <a:pt x="16882" y="9946"/>
                    <a:pt x="17043" y="9842"/>
                  </a:cubicBezTo>
                  <a:cubicBezTo>
                    <a:pt x="17182" y="9728"/>
                    <a:pt x="17332" y="9567"/>
                    <a:pt x="17246" y="9405"/>
                  </a:cubicBezTo>
                  <a:cubicBezTo>
                    <a:pt x="17332" y="9263"/>
                    <a:pt x="17428" y="9149"/>
                    <a:pt x="17535" y="9007"/>
                  </a:cubicBezTo>
                  <a:cubicBezTo>
                    <a:pt x="17631" y="8893"/>
                    <a:pt x="17717" y="8770"/>
                    <a:pt x="17781" y="8646"/>
                  </a:cubicBezTo>
                  <a:cubicBezTo>
                    <a:pt x="17899" y="8494"/>
                    <a:pt x="18006" y="8314"/>
                    <a:pt x="18145" y="8153"/>
                  </a:cubicBezTo>
                  <a:cubicBezTo>
                    <a:pt x="18274" y="7972"/>
                    <a:pt x="18413" y="7773"/>
                    <a:pt x="18637" y="7697"/>
                  </a:cubicBezTo>
                  <a:cubicBezTo>
                    <a:pt x="18680" y="7678"/>
                    <a:pt x="18755" y="7650"/>
                    <a:pt x="18777" y="7631"/>
                  </a:cubicBezTo>
                  <a:cubicBezTo>
                    <a:pt x="18841" y="7574"/>
                    <a:pt x="18819" y="7450"/>
                    <a:pt x="18862" y="7355"/>
                  </a:cubicBezTo>
                  <a:cubicBezTo>
                    <a:pt x="18905" y="7280"/>
                    <a:pt x="19012" y="7232"/>
                    <a:pt x="19130" y="7213"/>
                  </a:cubicBezTo>
                  <a:cubicBezTo>
                    <a:pt x="19237" y="7194"/>
                    <a:pt x="19344" y="7175"/>
                    <a:pt x="19419" y="7118"/>
                  </a:cubicBezTo>
                  <a:cubicBezTo>
                    <a:pt x="19483" y="7061"/>
                    <a:pt x="19515" y="6919"/>
                    <a:pt x="19419" y="6881"/>
                  </a:cubicBezTo>
                  <a:cubicBezTo>
                    <a:pt x="19579" y="6919"/>
                    <a:pt x="19719" y="6777"/>
                    <a:pt x="19740" y="6634"/>
                  </a:cubicBezTo>
                  <a:cubicBezTo>
                    <a:pt x="19761" y="6501"/>
                    <a:pt x="19719" y="6359"/>
                    <a:pt x="19761" y="6217"/>
                  </a:cubicBezTo>
                  <a:cubicBezTo>
                    <a:pt x="19804" y="6103"/>
                    <a:pt x="19901" y="6017"/>
                    <a:pt x="19943" y="5922"/>
                  </a:cubicBezTo>
                  <a:cubicBezTo>
                    <a:pt x="19986" y="5818"/>
                    <a:pt x="19965" y="5666"/>
                    <a:pt x="19847" y="5619"/>
                  </a:cubicBezTo>
                  <a:cubicBezTo>
                    <a:pt x="19965" y="5600"/>
                    <a:pt x="20008" y="5486"/>
                    <a:pt x="20029" y="5400"/>
                  </a:cubicBezTo>
                  <a:cubicBezTo>
                    <a:pt x="20050" y="5306"/>
                    <a:pt x="20168" y="5201"/>
                    <a:pt x="20254" y="5268"/>
                  </a:cubicBezTo>
                  <a:cubicBezTo>
                    <a:pt x="20275" y="5201"/>
                    <a:pt x="20254" y="5125"/>
                    <a:pt x="20275" y="5068"/>
                  </a:cubicBezTo>
                  <a:cubicBezTo>
                    <a:pt x="20339" y="5087"/>
                    <a:pt x="20393" y="5106"/>
                    <a:pt x="20457" y="5106"/>
                  </a:cubicBezTo>
                  <a:cubicBezTo>
                    <a:pt x="20500" y="4888"/>
                    <a:pt x="20660" y="4689"/>
                    <a:pt x="20885" y="4584"/>
                  </a:cubicBezTo>
                  <a:cubicBezTo>
                    <a:pt x="20885" y="4470"/>
                    <a:pt x="20885" y="4328"/>
                    <a:pt x="20907" y="4214"/>
                  </a:cubicBezTo>
                  <a:cubicBezTo>
                    <a:pt x="21313" y="4129"/>
                    <a:pt x="21581" y="3749"/>
                    <a:pt x="21517" y="3398"/>
                  </a:cubicBezTo>
                  <a:cubicBezTo>
                    <a:pt x="21442" y="3037"/>
                    <a:pt x="21110" y="2734"/>
                    <a:pt x="20703" y="2658"/>
                  </a:cubicBezTo>
                  <a:cubicBezTo>
                    <a:pt x="20660" y="2734"/>
                    <a:pt x="20618" y="2819"/>
                    <a:pt x="20564" y="2914"/>
                  </a:cubicBezTo>
                  <a:cubicBezTo>
                    <a:pt x="20521" y="2876"/>
                    <a:pt x="20500" y="2819"/>
                    <a:pt x="20457" y="2772"/>
                  </a:cubicBezTo>
                  <a:cubicBezTo>
                    <a:pt x="20393" y="2819"/>
                    <a:pt x="20318" y="2838"/>
                    <a:pt x="20254" y="2876"/>
                  </a:cubicBezTo>
                  <a:cubicBezTo>
                    <a:pt x="20211" y="2753"/>
                    <a:pt x="20275" y="2639"/>
                    <a:pt x="20297" y="2534"/>
                  </a:cubicBezTo>
                  <a:cubicBezTo>
                    <a:pt x="20318" y="2421"/>
                    <a:pt x="20232" y="2259"/>
                    <a:pt x="20115" y="2278"/>
                  </a:cubicBezTo>
                  <a:cubicBezTo>
                    <a:pt x="19965" y="2136"/>
                    <a:pt x="19901" y="1918"/>
                    <a:pt x="19986" y="1737"/>
                  </a:cubicBezTo>
                  <a:cubicBezTo>
                    <a:pt x="20008" y="1680"/>
                    <a:pt x="20050" y="1623"/>
                    <a:pt x="20050" y="1566"/>
                  </a:cubicBezTo>
                  <a:cubicBezTo>
                    <a:pt x="20050" y="1481"/>
                    <a:pt x="19965" y="1405"/>
                    <a:pt x="20008" y="1320"/>
                  </a:cubicBezTo>
                  <a:cubicBezTo>
                    <a:pt x="19783" y="1301"/>
                    <a:pt x="19558" y="1500"/>
                    <a:pt x="19579" y="1699"/>
                  </a:cubicBezTo>
                  <a:cubicBezTo>
                    <a:pt x="19515" y="1623"/>
                    <a:pt x="19494" y="1519"/>
                    <a:pt x="19515" y="1424"/>
                  </a:cubicBezTo>
                  <a:cubicBezTo>
                    <a:pt x="19355" y="1405"/>
                    <a:pt x="19355" y="1215"/>
                    <a:pt x="19355" y="1101"/>
                  </a:cubicBezTo>
                  <a:cubicBezTo>
                    <a:pt x="19355" y="978"/>
                    <a:pt x="19290" y="788"/>
                    <a:pt x="19151" y="826"/>
                  </a:cubicBezTo>
                  <a:cubicBezTo>
                    <a:pt x="19108" y="1139"/>
                    <a:pt x="19087" y="1462"/>
                    <a:pt x="19108" y="1756"/>
                  </a:cubicBezTo>
                  <a:cubicBezTo>
                    <a:pt x="18948" y="1680"/>
                    <a:pt x="18862" y="1500"/>
                    <a:pt x="18905" y="1367"/>
                  </a:cubicBezTo>
                  <a:cubicBezTo>
                    <a:pt x="18755" y="1320"/>
                    <a:pt x="18552" y="1405"/>
                    <a:pt x="18477" y="1538"/>
                  </a:cubicBezTo>
                  <a:cubicBezTo>
                    <a:pt x="18456" y="1585"/>
                    <a:pt x="18456" y="1623"/>
                    <a:pt x="18434" y="1642"/>
                  </a:cubicBezTo>
                  <a:cubicBezTo>
                    <a:pt x="18413" y="1680"/>
                    <a:pt x="18370" y="1699"/>
                    <a:pt x="18327" y="1737"/>
                  </a:cubicBezTo>
                  <a:cubicBezTo>
                    <a:pt x="17942" y="2003"/>
                    <a:pt x="17492" y="2202"/>
                    <a:pt x="17000" y="2259"/>
                  </a:cubicBezTo>
                  <a:cubicBezTo>
                    <a:pt x="16957" y="2136"/>
                    <a:pt x="17085" y="2041"/>
                    <a:pt x="17203" y="1984"/>
                  </a:cubicBezTo>
                  <a:cubicBezTo>
                    <a:pt x="17428" y="1842"/>
                    <a:pt x="17631" y="1718"/>
                    <a:pt x="17856" y="1585"/>
                  </a:cubicBezTo>
                  <a:cubicBezTo>
                    <a:pt x="18027" y="1481"/>
                    <a:pt x="18209" y="1367"/>
                    <a:pt x="18274" y="1168"/>
                  </a:cubicBezTo>
                  <a:cubicBezTo>
                    <a:pt x="18274" y="1139"/>
                    <a:pt x="18306" y="1101"/>
                    <a:pt x="18274" y="1082"/>
                  </a:cubicBezTo>
                  <a:cubicBezTo>
                    <a:pt x="18252" y="1044"/>
                    <a:pt x="18209" y="1025"/>
                    <a:pt x="18145" y="1006"/>
                  </a:cubicBezTo>
                  <a:cubicBezTo>
                    <a:pt x="17856" y="902"/>
                    <a:pt x="17535" y="807"/>
                    <a:pt x="17246" y="722"/>
                  </a:cubicBezTo>
                  <a:cubicBezTo>
                    <a:pt x="17128" y="684"/>
                    <a:pt x="17021" y="665"/>
                    <a:pt x="16914" y="665"/>
                  </a:cubicBezTo>
                  <a:cubicBezTo>
                    <a:pt x="16839" y="684"/>
                    <a:pt x="16775" y="703"/>
                    <a:pt x="16711" y="703"/>
                  </a:cubicBezTo>
                  <a:cubicBezTo>
                    <a:pt x="16529" y="722"/>
                    <a:pt x="16390" y="589"/>
                    <a:pt x="16325" y="428"/>
                  </a:cubicBezTo>
                  <a:cubicBezTo>
                    <a:pt x="16325" y="409"/>
                    <a:pt x="16304" y="371"/>
                    <a:pt x="16283" y="352"/>
                  </a:cubicBezTo>
                  <a:cubicBezTo>
                    <a:pt x="16240" y="323"/>
                    <a:pt x="16186" y="323"/>
                    <a:pt x="16122" y="323"/>
                  </a:cubicBezTo>
                  <a:cubicBezTo>
                    <a:pt x="16015" y="323"/>
                    <a:pt x="15940" y="266"/>
                    <a:pt x="15833" y="228"/>
                  </a:cubicBezTo>
                  <a:cubicBezTo>
                    <a:pt x="15737" y="190"/>
                    <a:pt x="15608" y="190"/>
                    <a:pt x="15566" y="266"/>
                  </a:cubicBezTo>
                  <a:cubicBezTo>
                    <a:pt x="15491" y="371"/>
                    <a:pt x="15608" y="465"/>
                    <a:pt x="15694" y="522"/>
                  </a:cubicBezTo>
                  <a:cubicBezTo>
                    <a:pt x="15790" y="589"/>
                    <a:pt x="15876" y="703"/>
                    <a:pt x="15790" y="788"/>
                  </a:cubicBezTo>
                  <a:cubicBezTo>
                    <a:pt x="15737" y="845"/>
                    <a:pt x="15630" y="826"/>
                    <a:pt x="15566" y="788"/>
                  </a:cubicBezTo>
                  <a:cubicBezTo>
                    <a:pt x="15491" y="750"/>
                    <a:pt x="15469" y="665"/>
                    <a:pt x="15448" y="589"/>
                  </a:cubicBezTo>
                  <a:cubicBezTo>
                    <a:pt x="15405" y="484"/>
                    <a:pt x="15384" y="390"/>
                    <a:pt x="15341" y="266"/>
                  </a:cubicBezTo>
                  <a:cubicBezTo>
                    <a:pt x="15319" y="228"/>
                    <a:pt x="15309" y="190"/>
                    <a:pt x="15266" y="152"/>
                  </a:cubicBezTo>
                  <a:cubicBezTo>
                    <a:pt x="15212" y="105"/>
                    <a:pt x="15180" y="86"/>
                    <a:pt x="15137" y="86"/>
                  </a:cubicBezTo>
                  <a:cubicBezTo>
                    <a:pt x="15095" y="67"/>
                    <a:pt x="15041" y="48"/>
                    <a:pt x="14998" y="48"/>
                  </a:cubicBezTo>
                  <a:cubicBezTo>
                    <a:pt x="14870" y="10"/>
                    <a:pt x="14731" y="-28"/>
                    <a:pt x="14624" y="29"/>
                  </a:cubicBezTo>
                  <a:cubicBezTo>
                    <a:pt x="14506" y="86"/>
                    <a:pt x="14463" y="266"/>
                    <a:pt x="14592" y="304"/>
                  </a:cubicBezTo>
                  <a:cubicBezTo>
                    <a:pt x="14420" y="323"/>
                    <a:pt x="14195" y="409"/>
                    <a:pt x="14238" y="570"/>
                  </a:cubicBezTo>
                  <a:cubicBezTo>
                    <a:pt x="14238" y="608"/>
                    <a:pt x="14260" y="627"/>
                    <a:pt x="14281" y="665"/>
                  </a:cubicBezTo>
                  <a:cubicBezTo>
                    <a:pt x="14463" y="940"/>
                    <a:pt x="14645" y="1244"/>
                    <a:pt x="14816" y="1519"/>
                  </a:cubicBezTo>
                  <a:cubicBezTo>
                    <a:pt x="14506" y="1462"/>
                    <a:pt x="14238" y="1244"/>
                    <a:pt x="14174" y="968"/>
                  </a:cubicBezTo>
                  <a:cubicBezTo>
                    <a:pt x="14121" y="826"/>
                    <a:pt x="14142" y="684"/>
                    <a:pt x="14078" y="570"/>
                  </a:cubicBezTo>
                  <a:cubicBezTo>
                    <a:pt x="13949" y="285"/>
                    <a:pt x="13521" y="190"/>
                    <a:pt x="13254" y="323"/>
                  </a:cubicBezTo>
                  <a:cubicBezTo>
                    <a:pt x="13179" y="171"/>
                    <a:pt x="12911" y="152"/>
                    <a:pt x="12815" y="295"/>
                  </a:cubicBezTo>
                  <a:cubicBezTo>
                    <a:pt x="12815" y="257"/>
                    <a:pt x="12729" y="209"/>
                    <a:pt x="12665" y="228"/>
                  </a:cubicBezTo>
                  <a:cubicBezTo>
                    <a:pt x="12461" y="266"/>
                    <a:pt x="12237" y="304"/>
                    <a:pt x="12033" y="352"/>
                  </a:cubicBezTo>
                  <a:cubicBezTo>
                    <a:pt x="11991" y="352"/>
                    <a:pt x="11969" y="371"/>
                    <a:pt x="11926" y="390"/>
                  </a:cubicBezTo>
                  <a:cubicBezTo>
                    <a:pt x="11862" y="447"/>
                    <a:pt x="11926" y="522"/>
                    <a:pt x="11991" y="589"/>
                  </a:cubicBezTo>
                  <a:lnTo>
                    <a:pt x="12461" y="1063"/>
                  </a:lnTo>
                  <a:cubicBezTo>
                    <a:pt x="12504" y="1101"/>
                    <a:pt x="12558" y="1168"/>
                    <a:pt x="12579" y="1225"/>
                  </a:cubicBezTo>
                  <a:lnTo>
                    <a:pt x="12579" y="1339"/>
                  </a:lnTo>
                  <a:cubicBezTo>
                    <a:pt x="12579" y="1405"/>
                    <a:pt x="12622" y="1462"/>
                    <a:pt x="12665" y="1519"/>
                  </a:cubicBezTo>
                  <a:cubicBezTo>
                    <a:pt x="12783" y="1680"/>
                    <a:pt x="12911" y="1842"/>
                    <a:pt x="12997" y="2022"/>
                  </a:cubicBezTo>
                  <a:cubicBezTo>
                    <a:pt x="13072" y="2202"/>
                    <a:pt x="13093" y="2421"/>
                    <a:pt x="12997" y="2582"/>
                  </a:cubicBezTo>
                  <a:cubicBezTo>
                    <a:pt x="12932" y="2383"/>
                    <a:pt x="12825" y="2202"/>
                    <a:pt x="12665" y="2041"/>
                  </a:cubicBezTo>
                  <a:cubicBezTo>
                    <a:pt x="12579" y="1936"/>
                    <a:pt x="12483" y="1842"/>
                    <a:pt x="12483" y="1718"/>
                  </a:cubicBezTo>
                  <a:cubicBezTo>
                    <a:pt x="12333" y="1443"/>
                    <a:pt x="12172" y="1187"/>
                    <a:pt x="11991" y="921"/>
                  </a:cubicBezTo>
                  <a:cubicBezTo>
                    <a:pt x="11926" y="826"/>
                    <a:pt x="11787" y="703"/>
                    <a:pt x="11659" y="722"/>
                  </a:cubicBezTo>
                  <a:cubicBezTo>
                    <a:pt x="11520" y="769"/>
                    <a:pt x="11477" y="921"/>
                    <a:pt x="11477" y="1063"/>
                  </a:cubicBezTo>
                  <a:cubicBezTo>
                    <a:pt x="11477" y="1244"/>
                    <a:pt x="11477" y="1424"/>
                    <a:pt x="11455" y="1604"/>
                  </a:cubicBezTo>
                  <a:cubicBezTo>
                    <a:pt x="11380" y="1642"/>
                    <a:pt x="11295" y="1538"/>
                    <a:pt x="11273" y="1462"/>
                  </a:cubicBezTo>
                  <a:cubicBezTo>
                    <a:pt x="11209" y="1225"/>
                    <a:pt x="11231" y="987"/>
                    <a:pt x="11338" y="769"/>
                  </a:cubicBezTo>
                  <a:cubicBezTo>
                    <a:pt x="11231" y="665"/>
                    <a:pt x="11038" y="684"/>
                    <a:pt x="10909" y="750"/>
                  </a:cubicBezTo>
                  <a:cubicBezTo>
                    <a:pt x="10770" y="807"/>
                    <a:pt x="10685" y="940"/>
                    <a:pt x="10717" y="1082"/>
                  </a:cubicBezTo>
                  <a:cubicBezTo>
                    <a:pt x="10620" y="1006"/>
                    <a:pt x="10599" y="902"/>
                    <a:pt x="10599" y="807"/>
                  </a:cubicBezTo>
                  <a:cubicBezTo>
                    <a:pt x="10438" y="722"/>
                    <a:pt x="10192" y="684"/>
                    <a:pt x="10128" y="845"/>
                  </a:cubicBezTo>
                  <a:cubicBezTo>
                    <a:pt x="10107" y="940"/>
                    <a:pt x="10171" y="1025"/>
                    <a:pt x="10235" y="1101"/>
                  </a:cubicBezTo>
                  <a:cubicBezTo>
                    <a:pt x="10396" y="1301"/>
                    <a:pt x="10417" y="1566"/>
                    <a:pt x="10310" y="1785"/>
                  </a:cubicBezTo>
                  <a:cubicBezTo>
                    <a:pt x="10289" y="1566"/>
                    <a:pt x="10192" y="1339"/>
                    <a:pt x="9989" y="1225"/>
                  </a:cubicBezTo>
                  <a:cubicBezTo>
                    <a:pt x="9796" y="1101"/>
                    <a:pt x="9475" y="1120"/>
                    <a:pt x="9368" y="1320"/>
                  </a:cubicBezTo>
                  <a:cubicBezTo>
                    <a:pt x="9636" y="1585"/>
                    <a:pt x="9839" y="1918"/>
                    <a:pt x="9903" y="2278"/>
                  </a:cubicBezTo>
                  <a:cubicBezTo>
                    <a:pt x="9743" y="2297"/>
                    <a:pt x="9636" y="2136"/>
                    <a:pt x="9539" y="2022"/>
                  </a:cubicBezTo>
                  <a:cubicBezTo>
                    <a:pt x="9411" y="1861"/>
                    <a:pt x="9186" y="1756"/>
                    <a:pt x="8961" y="1756"/>
                  </a:cubicBezTo>
                  <a:cubicBezTo>
                    <a:pt x="8801" y="2022"/>
                    <a:pt x="8961" y="2383"/>
                    <a:pt x="9272" y="2496"/>
                  </a:cubicBezTo>
                  <a:cubicBezTo>
                    <a:pt x="9143" y="2582"/>
                    <a:pt x="8983" y="2601"/>
                    <a:pt x="8801" y="2582"/>
                  </a:cubicBezTo>
                  <a:cubicBezTo>
                    <a:pt x="8715" y="2658"/>
                    <a:pt x="8672" y="2772"/>
                    <a:pt x="8672" y="2895"/>
                  </a:cubicBezTo>
                  <a:cubicBezTo>
                    <a:pt x="8694" y="3132"/>
                    <a:pt x="8897" y="3313"/>
                    <a:pt x="9090" y="3455"/>
                  </a:cubicBezTo>
                  <a:cubicBezTo>
                    <a:pt x="9432" y="3711"/>
                    <a:pt x="9764" y="3967"/>
                    <a:pt x="10085" y="4233"/>
                  </a:cubicBezTo>
                  <a:cubicBezTo>
                    <a:pt x="10331" y="4432"/>
                    <a:pt x="10599" y="4651"/>
                    <a:pt x="10642" y="4945"/>
                  </a:cubicBezTo>
                  <a:cubicBezTo>
                    <a:pt x="10353" y="4632"/>
                    <a:pt x="9989" y="4385"/>
                    <a:pt x="9571" y="4233"/>
                  </a:cubicBezTo>
                  <a:cubicBezTo>
                    <a:pt x="9593" y="4328"/>
                    <a:pt x="9614" y="4451"/>
                    <a:pt x="9614" y="4565"/>
                  </a:cubicBezTo>
                  <a:cubicBezTo>
                    <a:pt x="9432" y="4451"/>
                    <a:pt x="9272" y="4309"/>
                    <a:pt x="9165" y="4148"/>
                  </a:cubicBezTo>
                  <a:cubicBezTo>
                    <a:pt x="8822" y="4214"/>
                    <a:pt x="8448" y="3967"/>
                    <a:pt x="8426" y="3654"/>
                  </a:cubicBezTo>
                  <a:cubicBezTo>
                    <a:pt x="8105" y="3531"/>
                    <a:pt x="7795" y="3370"/>
                    <a:pt x="7548" y="3170"/>
                  </a:cubicBezTo>
                  <a:cubicBezTo>
                    <a:pt x="7548" y="2933"/>
                    <a:pt x="7281" y="2772"/>
                    <a:pt x="7024" y="2677"/>
                  </a:cubicBezTo>
                  <a:cubicBezTo>
                    <a:pt x="6853" y="2838"/>
                    <a:pt x="7142" y="3132"/>
                    <a:pt x="6981" y="3313"/>
                  </a:cubicBezTo>
                  <a:cubicBezTo>
                    <a:pt x="6938" y="3351"/>
                    <a:pt x="6896" y="3370"/>
                    <a:pt x="6831" y="3398"/>
                  </a:cubicBezTo>
                  <a:cubicBezTo>
                    <a:pt x="6692" y="3436"/>
                    <a:pt x="6553" y="3493"/>
                    <a:pt x="6403" y="3531"/>
                  </a:cubicBezTo>
                  <a:cubicBezTo>
                    <a:pt x="6328" y="3531"/>
                    <a:pt x="6328" y="3616"/>
                    <a:pt x="6382" y="3654"/>
                  </a:cubicBezTo>
                  <a:cubicBezTo>
                    <a:pt x="6425" y="3692"/>
                    <a:pt x="6489" y="3711"/>
                    <a:pt x="6510" y="3768"/>
                  </a:cubicBezTo>
                  <a:cubicBezTo>
                    <a:pt x="6553" y="3854"/>
                    <a:pt x="6425" y="3948"/>
                    <a:pt x="6360" y="3910"/>
                  </a:cubicBezTo>
                  <a:cubicBezTo>
                    <a:pt x="6307" y="4034"/>
                    <a:pt x="6414" y="4148"/>
                    <a:pt x="6553" y="4214"/>
                  </a:cubicBezTo>
                  <a:cubicBezTo>
                    <a:pt x="6681" y="4271"/>
                    <a:pt x="6831" y="4252"/>
                    <a:pt x="6981" y="4271"/>
                  </a:cubicBezTo>
                  <a:cubicBezTo>
                    <a:pt x="7249" y="4309"/>
                    <a:pt x="7506" y="4508"/>
                    <a:pt x="7591" y="4727"/>
                  </a:cubicBezTo>
                  <a:cubicBezTo>
                    <a:pt x="7431" y="4746"/>
                    <a:pt x="7281" y="4746"/>
                    <a:pt x="7120" y="4765"/>
                  </a:cubicBezTo>
                  <a:cubicBezTo>
                    <a:pt x="7120" y="4831"/>
                    <a:pt x="7142" y="4888"/>
                    <a:pt x="7185" y="4926"/>
                  </a:cubicBezTo>
                  <a:cubicBezTo>
                    <a:pt x="7099" y="4983"/>
                    <a:pt x="6981" y="4907"/>
                    <a:pt x="6896" y="4850"/>
                  </a:cubicBezTo>
                  <a:cubicBezTo>
                    <a:pt x="6799" y="4784"/>
                    <a:pt x="6628" y="4784"/>
                    <a:pt x="6628" y="4888"/>
                  </a:cubicBezTo>
                  <a:cubicBezTo>
                    <a:pt x="6532" y="4869"/>
                    <a:pt x="6467" y="4784"/>
                    <a:pt x="6425" y="4708"/>
                  </a:cubicBezTo>
                  <a:cubicBezTo>
                    <a:pt x="6382" y="4632"/>
                    <a:pt x="6264" y="4546"/>
                    <a:pt x="6178" y="4603"/>
                  </a:cubicBezTo>
                  <a:cubicBezTo>
                    <a:pt x="6136" y="4632"/>
                    <a:pt x="6103" y="4689"/>
                    <a:pt x="6082" y="4746"/>
                  </a:cubicBezTo>
                  <a:cubicBezTo>
                    <a:pt x="6039" y="4850"/>
                    <a:pt x="5879" y="4926"/>
                    <a:pt x="5772" y="4888"/>
                  </a:cubicBezTo>
                  <a:cubicBezTo>
                    <a:pt x="5665" y="4850"/>
                    <a:pt x="5611" y="4670"/>
                    <a:pt x="5750" y="4603"/>
                  </a:cubicBezTo>
                  <a:cubicBezTo>
                    <a:pt x="5568" y="4470"/>
                    <a:pt x="5344" y="4366"/>
                    <a:pt x="5119" y="4328"/>
                  </a:cubicBezTo>
                  <a:cubicBezTo>
                    <a:pt x="5097" y="4451"/>
                    <a:pt x="5076" y="4584"/>
                    <a:pt x="5012" y="4708"/>
                  </a:cubicBezTo>
                  <a:cubicBezTo>
                    <a:pt x="4915" y="4803"/>
                    <a:pt x="4766" y="4888"/>
                    <a:pt x="4626" y="4803"/>
                  </a:cubicBezTo>
                  <a:lnTo>
                    <a:pt x="4626" y="5030"/>
                  </a:lnTo>
                  <a:cubicBezTo>
                    <a:pt x="4466" y="5030"/>
                    <a:pt x="4337" y="4964"/>
                    <a:pt x="4241" y="4850"/>
                  </a:cubicBezTo>
                  <a:cubicBezTo>
                    <a:pt x="4241" y="4907"/>
                    <a:pt x="4220" y="4964"/>
                    <a:pt x="4220" y="5030"/>
                  </a:cubicBezTo>
                  <a:cubicBezTo>
                    <a:pt x="4038" y="4926"/>
                    <a:pt x="3792" y="5002"/>
                    <a:pt x="3642" y="5125"/>
                  </a:cubicBezTo>
                  <a:cubicBezTo>
                    <a:pt x="3481" y="5249"/>
                    <a:pt x="3374" y="5419"/>
                    <a:pt x="3214" y="5543"/>
                  </a:cubicBezTo>
                  <a:cubicBezTo>
                    <a:pt x="3117" y="5600"/>
                    <a:pt x="2989" y="5704"/>
                    <a:pt x="3032" y="5799"/>
                  </a:cubicBezTo>
                  <a:cubicBezTo>
                    <a:pt x="3074" y="5922"/>
                    <a:pt x="3321" y="5979"/>
                    <a:pt x="3235" y="6084"/>
                  </a:cubicBezTo>
                  <a:cubicBezTo>
                    <a:pt x="3395" y="6160"/>
                    <a:pt x="3567" y="6255"/>
                    <a:pt x="3727" y="6160"/>
                  </a:cubicBezTo>
                  <a:cubicBezTo>
                    <a:pt x="3888" y="6055"/>
                    <a:pt x="3888" y="5799"/>
                    <a:pt x="4091" y="5761"/>
                  </a:cubicBezTo>
                  <a:cubicBezTo>
                    <a:pt x="4241" y="5884"/>
                    <a:pt x="4402" y="6084"/>
                    <a:pt x="4262" y="6217"/>
                  </a:cubicBezTo>
                  <a:cubicBezTo>
                    <a:pt x="4220" y="6283"/>
                    <a:pt x="4134" y="6302"/>
                    <a:pt x="4091" y="6340"/>
                  </a:cubicBezTo>
                  <a:cubicBezTo>
                    <a:pt x="3973" y="6435"/>
                    <a:pt x="4038" y="6634"/>
                    <a:pt x="4177" y="6701"/>
                  </a:cubicBezTo>
                  <a:cubicBezTo>
                    <a:pt x="4316" y="6758"/>
                    <a:pt x="4487" y="6710"/>
                    <a:pt x="4626" y="6634"/>
                  </a:cubicBezTo>
                  <a:cubicBezTo>
                    <a:pt x="4766" y="6549"/>
                    <a:pt x="4851" y="6435"/>
                    <a:pt x="4937" y="6321"/>
                  </a:cubicBezTo>
                  <a:cubicBezTo>
                    <a:pt x="4894" y="6663"/>
                    <a:pt x="4691" y="6976"/>
                    <a:pt x="4380" y="7156"/>
                  </a:cubicBezTo>
                  <a:cubicBezTo>
                    <a:pt x="4487" y="7213"/>
                    <a:pt x="4584" y="7280"/>
                    <a:pt x="4648" y="7374"/>
                  </a:cubicBezTo>
                  <a:cubicBezTo>
                    <a:pt x="4562" y="7431"/>
                    <a:pt x="4423" y="7450"/>
                    <a:pt x="4337" y="7431"/>
                  </a:cubicBezTo>
                  <a:cubicBezTo>
                    <a:pt x="4359" y="7574"/>
                    <a:pt x="4380" y="7697"/>
                    <a:pt x="4402" y="7830"/>
                  </a:cubicBezTo>
                  <a:cubicBezTo>
                    <a:pt x="4402" y="7877"/>
                    <a:pt x="4423" y="7934"/>
                    <a:pt x="4466" y="7972"/>
                  </a:cubicBezTo>
                  <a:cubicBezTo>
                    <a:pt x="4519" y="7991"/>
                    <a:pt x="4562" y="7991"/>
                    <a:pt x="4605" y="8010"/>
                  </a:cubicBezTo>
                  <a:cubicBezTo>
                    <a:pt x="5097" y="8010"/>
                    <a:pt x="5590" y="8029"/>
                    <a:pt x="6061" y="7934"/>
                  </a:cubicBezTo>
                  <a:cubicBezTo>
                    <a:pt x="6532" y="7830"/>
                    <a:pt x="7003" y="7612"/>
                    <a:pt x="7281" y="7251"/>
                  </a:cubicBezTo>
                  <a:cubicBezTo>
                    <a:pt x="7185" y="7631"/>
                    <a:pt x="6714" y="7849"/>
                    <a:pt x="6307" y="7991"/>
                  </a:cubicBezTo>
                  <a:cubicBezTo>
                    <a:pt x="5932" y="8134"/>
                    <a:pt x="5568" y="8267"/>
                    <a:pt x="5162" y="8295"/>
                  </a:cubicBezTo>
                  <a:cubicBezTo>
                    <a:pt x="5055" y="8295"/>
                    <a:pt x="4937" y="8295"/>
                    <a:pt x="4851" y="8352"/>
                  </a:cubicBezTo>
                  <a:cubicBezTo>
                    <a:pt x="4766" y="8390"/>
                    <a:pt x="4712" y="8523"/>
                    <a:pt x="4787" y="8589"/>
                  </a:cubicBezTo>
                  <a:cubicBezTo>
                    <a:pt x="4873" y="8656"/>
                    <a:pt x="5055" y="8608"/>
                    <a:pt x="5119" y="8713"/>
                  </a:cubicBezTo>
                  <a:cubicBezTo>
                    <a:pt x="5162" y="8751"/>
                    <a:pt x="5140" y="8808"/>
                    <a:pt x="5183" y="8864"/>
                  </a:cubicBezTo>
                  <a:cubicBezTo>
                    <a:pt x="5237" y="8931"/>
                    <a:pt x="5344" y="8931"/>
                    <a:pt x="5440" y="8969"/>
                  </a:cubicBezTo>
                  <a:cubicBezTo>
                    <a:pt x="5525" y="9007"/>
                    <a:pt x="5568" y="9083"/>
                    <a:pt x="5633" y="9149"/>
                  </a:cubicBezTo>
                  <a:cubicBezTo>
                    <a:pt x="5793" y="9263"/>
                    <a:pt x="6039" y="9206"/>
                    <a:pt x="6178" y="9083"/>
                  </a:cubicBezTo>
                  <a:cubicBezTo>
                    <a:pt x="6307" y="8969"/>
                    <a:pt x="6382" y="8789"/>
                    <a:pt x="6425" y="8608"/>
                  </a:cubicBezTo>
                  <a:cubicBezTo>
                    <a:pt x="6553" y="8665"/>
                    <a:pt x="6574" y="8864"/>
                    <a:pt x="6532" y="9007"/>
                  </a:cubicBezTo>
                  <a:cubicBezTo>
                    <a:pt x="6478" y="9149"/>
                    <a:pt x="6403" y="9282"/>
                    <a:pt x="6425" y="9424"/>
                  </a:cubicBezTo>
                  <a:cubicBezTo>
                    <a:pt x="6607" y="9567"/>
                    <a:pt x="6853" y="9586"/>
                    <a:pt x="7099" y="9624"/>
                  </a:cubicBezTo>
                  <a:cubicBezTo>
                    <a:pt x="7506" y="9681"/>
                    <a:pt x="7902" y="9728"/>
                    <a:pt x="8330" y="9709"/>
                  </a:cubicBezTo>
                  <a:cubicBezTo>
                    <a:pt x="8533" y="9681"/>
                    <a:pt x="8758" y="9662"/>
                    <a:pt x="8961" y="9624"/>
                  </a:cubicBezTo>
                  <a:cubicBezTo>
                    <a:pt x="9068" y="9605"/>
                    <a:pt x="9186" y="9586"/>
                    <a:pt x="9293" y="9548"/>
                  </a:cubicBezTo>
                  <a:cubicBezTo>
                    <a:pt x="9454" y="9462"/>
                    <a:pt x="9571" y="9282"/>
                    <a:pt x="9764" y="9263"/>
                  </a:cubicBezTo>
                  <a:cubicBezTo>
                    <a:pt x="9860" y="9244"/>
                    <a:pt x="9946" y="9282"/>
                    <a:pt x="10042" y="9263"/>
                  </a:cubicBezTo>
                  <a:cubicBezTo>
                    <a:pt x="10149" y="9244"/>
                    <a:pt x="10235" y="9149"/>
                    <a:pt x="10310" y="9045"/>
                  </a:cubicBezTo>
                  <a:cubicBezTo>
                    <a:pt x="10513" y="8770"/>
                    <a:pt x="10717" y="8494"/>
                    <a:pt x="10909" y="8229"/>
                  </a:cubicBezTo>
                  <a:cubicBezTo>
                    <a:pt x="10963" y="8172"/>
                    <a:pt x="11006" y="8096"/>
                    <a:pt x="11049" y="8010"/>
                  </a:cubicBezTo>
                  <a:cubicBezTo>
                    <a:pt x="11070" y="7953"/>
                    <a:pt x="11091" y="7877"/>
                    <a:pt x="11113" y="7811"/>
                  </a:cubicBezTo>
                  <a:cubicBezTo>
                    <a:pt x="11156" y="7735"/>
                    <a:pt x="11231" y="7650"/>
                    <a:pt x="11273" y="7593"/>
                  </a:cubicBezTo>
                  <a:cubicBezTo>
                    <a:pt x="11584" y="7251"/>
                    <a:pt x="11905" y="6919"/>
                    <a:pt x="12237" y="6558"/>
                  </a:cubicBezTo>
                  <a:cubicBezTo>
                    <a:pt x="12108" y="6938"/>
                    <a:pt x="11830" y="7280"/>
                    <a:pt x="11520" y="7536"/>
                  </a:cubicBezTo>
                  <a:cubicBezTo>
                    <a:pt x="11434" y="7612"/>
                    <a:pt x="11316" y="7697"/>
                    <a:pt x="11295" y="7811"/>
                  </a:cubicBezTo>
                  <a:cubicBezTo>
                    <a:pt x="11295" y="7896"/>
                    <a:pt x="11316" y="7953"/>
                    <a:pt x="11316" y="8029"/>
                  </a:cubicBezTo>
                  <a:cubicBezTo>
                    <a:pt x="11316" y="8229"/>
                    <a:pt x="11027" y="8390"/>
                    <a:pt x="11070" y="8589"/>
                  </a:cubicBezTo>
                  <a:cubicBezTo>
                    <a:pt x="11134" y="8608"/>
                    <a:pt x="11188" y="8646"/>
                    <a:pt x="11188" y="8713"/>
                  </a:cubicBezTo>
                  <a:cubicBezTo>
                    <a:pt x="11316" y="8608"/>
                    <a:pt x="11520" y="8608"/>
                    <a:pt x="11702" y="8608"/>
                  </a:cubicBezTo>
                  <a:lnTo>
                    <a:pt x="12997" y="8608"/>
                  </a:lnTo>
                  <a:cubicBezTo>
                    <a:pt x="12890" y="8732"/>
                    <a:pt x="12686" y="8789"/>
                    <a:pt x="12504" y="8826"/>
                  </a:cubicBezTo>
                  <a:cubicBezTo>
                    <a:pt x="12033" y="8931"/>
                    <a:pt x="11541" y="9026"/>
                    <a:pt x="11070" y="9130"/>
                  </a:cubicBezTo>
                  <a:cubicBezTo>
                    <a:pt x="10963" y="9149"/>
                    <a:pt x="10824" y="9187"/>
                    <a:pt x="10760" y="9282"/>
                  </a:cubicBezTo>
                  <a:cubicBezTo>
                    <a:pt x="10685" y="9405"/>
                    <a:pt x="10824" y="9548"/>
                    <a:pt x="10963" y="9529"/>
                  </a:cubicBezTo>
                  <a:cubicBezTo>
                    <a:pt x="10802" y="9728"/>
                    <a:pt x="10556" y="9804"/>
                    <a:pt x="10310" y="9880"/>
                  </a:cubicBezTo>
                  <a:cubicBezTo>
                    <a:pt x="9989" y="9984"/>
                    <a:pt x="9657" y="10079"/>
                    <a:pt x="9347" y="10184"/>
                  </a:cubicBezTo>
                  <a:cubicBezTo>
                    <a:pt x="9068" y="10260"/>
                    <a:pt x="8779" y="10364"/>
                    <a:pt x="8490" y="10345"/>
                  </a:cubicBezTo>
                  <a:cubicBezTo>
                    <a:pt x="8844" y="10677"/>
                    <a:pt x="9122" y="11038"/>
                    <a:pt x="9475" y="11379"/>
                  </a:cubicBezTo>
                  <a:cubicBezTo>
                    <a:pt x="9518" y="11417"/>
                    <a:pt x="9571" y="11474"/>
                    <a:pt x="9614" y="11541"/>
                  </a:cubicBezTo>
                  <a:cubicBezTo>
                    <a:pt x="9636" y="11617"/>
                    <a:pt x="9636" y="11693"/>
                    <a:pt x="9636" y="11759"/>
                  </a:cubicBezTo>
                  <a:cubicBezTo>
                    <a:pt x="9636" y="11958"/>
                    <a:pt x="9614" y="12158"/>
                    <a:pt x="9614" y="12376"/>
                  </a:cubicBezTo>
                  <a:cubicBezTo>
                    <a:pt x="9390" y="12376"/>
                    <a:pt x="9411" y="12053"/>
                    <a:pt x="9250" y="11911"/>
                  </a:cubicBezTo>
                  <a:cubicBezTo>
                    <a:pt x="9208" y="11873"/>
                    <a:pt x="9143" y="11854"/>
                    <a:pt x="9068" y="11835"/>
                  </a:cubicBezTo>
                  <a:cubicBezTo>
                    <a:pt x="8865" y="11712"/>
                    <a:pt x="8865" y="11417"/>
                    <a:pt x="8672" y="11294"/>
                  </a:cubicBezTo>
                  <a:lnTo>
                    <a:pt x="8533" y="11237"/>
                  </a:lnTo>
                  <a:cubicBezTo>
                    <a:pt x="8266" y="11095"/>
                    <a:pt x="8244" y="10677"/>
                    <a:pt x="7945" y="10658"/>
                  </a:cubicBezTo>
                  <a:cubicBezTo>
                    <a:pt x="7837" y="10639"/>
                    <a:pt x="7752" y="10696"/>
                    <a:pt x="7634" y="10725"/>
                  </a:cubicBezTo>
                  <a:cubicBezTo>
                    <a:pt x="7388" y="10800"/>
                    <a:pt x="7099" y="10763"/>
                    <a:pt x="6896" y="10620"/>
                  </a:cubicBezTo>
                  <a:cubicBezTo>
                    <a:pt x="6853" y="10601"/>
                    <a:pt x="6799" y="10563"/>
                    <a:pt x="6756" y="10563"/>
                  </a:cubicBezTo>
                  <a:cubicBezTo>
                    <a:pt x="6607" y="10525"/>
                    <a:pt x="6467" y="10677"/>
                    <a:pt x="6467" y="10800"/>
                  </a:cubicBezTo>
                  <a:cubicBezTo>
                    <a:pt x="6467" y="10943"/>
                    <a:pt x="6532" y="11057"/>
                    <a:pt x="6585" y="11199"/>
                  </a:cubicBezTo>
                  <a:cubicBezTo>
                    <a:pt x="6628" y="11341"/>
                    <a:pt x="6607" y="11493"/>
                    <a:pt x="6489" y="11579"/>
                  </a:cubicBezTo>
                  <a:cubicBezTo>
                    <a:pt x="6285" y="11474"/>
                    <a:pt x="6178" y="11256"/>
                    <a:pt x="6082" y="11057"/>
                  </a:cubicBezTo>
                  <a:cubicBezTo>
                    <a:pt x="6039" y="10962"/>
                    <a:pt x="5996" y="10838"/>
                    <a:pt x="5975" y="10725"/>
                  </a:cubicBezTo>
                  <a:cubicBezTo>
                    <a:pt x="5975" y="10601"/>
                    <a:pt x="6018" y="10497"/>
                    <a:pt x="5975" y="10383"/>
                  </a:cubicBezTo>
                  <a:cubicBezTo>
                    <a:pt x="5911" y="10165"/>
                    <a:pt x="5590" y="10098"/>
                    <a:pt x="5322" y="10098"/>
                  </a:cubicBezTo>
                  <a:cubicBezTo>
                    <a:pt x="5301" y="10345"/>
                    <a:pt x="5322" y="10563"/>
                    <a:pt x="5386" y="10781"/>
                  </a:cubicBezTo>
                  <a:cubicBezTo>
                    <a:pt x="5183" y="10838"/>
                    <a:pt x="4958" y="10658"/>
                    <a:pt x="4915" y="10478"/>
                  </a:cubicBezTo>
                  <a:cubicBezTo>
                    <a:pt x="4873" y="10297"/>
                    <a:pt x="4937" y="10098"/>
                    <a:pt x="5012" y="9899"/>
                  </a:cubicBezTo>
                  <a:cubicBezTo>
                    <a:pt x="4626" y="9880"/>
                    <a:pt x="4177" y="9785"/>
                    <a:pt x="4070" y="9462"/>
                  </a:cubicBezTo>
                  <a:cubicBezTo>
                    <a:pt x="4038" y="9405"/>
                    <a:pt x="4038" y="9367"/>
                    <a:pt x="4016" y="9310"/>
                  </a:cubicBezTo>
                  <a:cubicBezTo>
                    <a:pt x="3995" y="9263"/>
                    <a:pt x="3931" y="9225"/>
                    <a:pt x="3888" y="9187"/>
                  </a:cubicBezTo>
                  <a:cubicBezTo>
                    <a:pt x="3620" y="8988"/>
                    <a:pt x="3599" y="8627"/>
                    <a:pt x="3599" y="8314"/>
                  </a:cubicBezTo>
                  <a:cubicBezTo>
                    <a:pt x="3599" y="8210"/>
                    <a:pt x="3588" y="8105"/>
                    <a:pt x="3524" y="8029"/>
                  </a:cubicBezTo>
                  <a:cubicBezTo>
                    <a:pt x="3449" y="7944"/>
                    <a:pt x="3321" y="7915"/>
                    <a:pt x="3235" y="7972"/>
                  </a:cubicBezTo>
                  <a:cubicBezTo>
                    <a:pt x="3235" y="7849"/>
                    <a:pt x="3214" y="7754"/>
                    <a:pt x="3214" y="7631"/>
                  </a:cubicBezTo>
                  <a:cubicBezTo>
                    <a:pt x="3074" y="7450"/>
                    <a:pt x="2946" y="7299"/>
                    <a:pt x="2785" y="7118"/>
                  </a:cubicBezTo>
                  <a:cubicBezTo>
                    <a:pt x="2646" y="6976"/>
                    <a:pt x="2518" y="6862"/>
                    <a:pt x="2314" y="6777"/>
                  </a:cubicBezTo>
                  <a:cubicBezTo>
                    <a:pt x="2132" y="6701"/>
                    <a:pt x="1908" y="6701"/>
                    <a:pt x="1726" y="6796"/>
                  </a:cubicBezTo>
                  <a:cubicBezTo>
                    <a:pt x="1565" y="6729"/>
                    <a:pt x="1490" y="6710"/>
                    <a:pt x="1458" y="6701"/>
                  </a:cubicBezTo>
                  <a:cubicBezTo>
                    <a:pt x="1351" y="6976"/>
                    <a:pt x="1308" y="7280"/>
                    <a:pt x="1372" y="7574"/>
                  </a:cubicBezTo>
                  <a:close/>
                  <a:moveTo>
                    <a:pt x="1447" y="6701"/>
                  </a:moveTo>
                  <a:cubicBezTo>
                    <a:pt x="1437" y="6701"/>
                    <a:pt x="1437" y="6701"/>
                    <a:pt x="1447" y="670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ge7b0ed52b3_0_16"/>
            <p:cNvSpPr/>
            <p:nvPr/>
          </p:nvSpPr>
          <p:spPr>
            <a:xfrm>
              <a:off x="4040006" y="0"/>
              <a:ext cx="2595454" cy="3808235"/>
            </a:xfrm>
            <a:custGeom>
              <a:avLst/>
              <a:gdLst/>
              <a:ahLst/>
              <a:cxnLst/>
              <a:rect l="l" t="t" r="r" b="b"/>
              <a:pathLst>
                <a:path w="21591" h="21592" extrusionOk="0">
                  <a:moveTo>
                    <a:pt x="4094" y="3256"/>
                  </a:moveTo>
                  <a:cubicBezTo>
                    <a:pt x="3964" y="3201"/>
                    <a:pt x="3835" y="3327"/>
                    <a:pt x="3847" y="3424"/>
                  </a:cubicBezTo>
                  <a:cubicBezTo>
                    <a:pt x="3859" y="3521"/>
                    <a:pt x="3952" y="3618"/>
                    <a:pt x="3915" y="3714"/>
                  </a:cubicBezTo>
                  <a:cubicBezTo>
                    <a:pt x="3899" y="3750"/>
                    <a:pt x="3873" y="3783"/>
                    <a:pt x="3848" y="3815"/>
                  </a:cubicBezTo>
                  <a:cubicBezTo>
                    <a:pt x="3822" y="3848"/>
                    <a:pt x="3798" y="3880"/>
                    <a:pt x="3785" y="3916"/>
                  </a:cubicBezTo>
                  <a:cubicBezTo>
                    <a:pt x="3770" y="3950"/>
                    <a:pt x="3788" y="3992"/>
                    <a:pt x="3822" y="4021"/>
                  </a:cubicBezTo>
                  <a:cubicBezTo>
                    <a:pt x="3856" y="4051"/>
                    <a:pt x="3906" y="4068"/>
                    <a:pt x="3952" y="4051"/>
                  </a:cubicBezTo>
                  <a:cubicBezTo>
                    <a:pt x="3875" y="4120"/>
                    <a:pt x="3822" y="4204"/>
                    <a:pt x="3799" y="4293"/>
                  </a:cubicBezTo>
                  <a:cubicBezTo>
                    <a:pt x="3776" y="4382"/>
                    <a:pt x="3782" y="4476"/>
                    <a:pt x="3822" y="4564"/>
                  </a:cubicBezTo>
                  <a:cubicBezTo>
                    <a:pt x="3705" y="4631"/>
                    <a:pt x="3588" y="4438"/>
                    <a:pt x="3434" y="4438"/>
                  </a:cubicBezTo>
                  <a:cubicBezTo>
                    <a:pt x="3372" y="4438"/>
                    <a:pt x="3316" y="4476"/>
                    <a:pt x="3255" y="4492"/>
                  </a:cubicBezTo>
                  <a:cubicBezTo>
                    <a:pt x="3227" y="4505"/>
                    <a:pt x="3187" y="4511"/>
                    <a:pt x="3152" y="4509"/>
                  </a:cubicBezTo>
                  <a:cubicBezTo>
                    <a:pt x="3117" y="4507"/>
                    <a:pt x="3088" y="4497"/>
                    <a:pt x="3082" y="4476"/>
                  </a:cubicBezTo>
                  <a:cubicBezTo>
                    <a:pt x="3057" y="4532"/>
                    <a:pt x="3036" y="4589"/>
                    <a:pt x="3013" y="4646"/>
                  </a:cubicBezTo>
                  <a:cubicBezTo>
                    <a:pt x="2991" y="4703"/>
                    <a:pt x="2968" y="4760"/>
                    <a:pt x="2940" y="4816"/>
                  </a:cubicBezTo>
                  <a:cubicBezTo>
                    <a:pt x="2909" y="4791"/>
                    <a:pt x="2858" y="4780"/>
                    <a:pt x="2804" y="4780"/>
                  </a:cubicBezTo>
                  <a:cubicBezTo>
                    <a:pt x="2749" y="4781"/>
                    <a:pt x="2690" y="4793"/>
                    <a:pt x="2644" y="4816"/>
                  </a:cubicBezTo>
                  <a:cubicBezTo>
                    <a:pt x="2598" y="4837"/>
                    <a:pt x="2565" y="4869"/>
                    <a:pt x="2540" y="4903"/>
                  </a:cubicBezTo>
                  <a:cubicBezTo>
                    <a:pt x="2514" y="4936"/>
                    <a:pt x="2496" y="4972"/>
                    <a:pt x="2477" y="5001"/>
                  </a:cubicBezTo>
                  <a:cubicBezTo>
                    <a:pt x="2450" y="5041"/>
                    <a:pt x="2426" y="5083"/>
                    <a:pt x="2404" y="5126"/>
                  </a:cubicBezTo>
                  <a:cubicBezTo>
                    <a:pt x="2382" y="5168"/>
                    <a:pt x="2360" y="5210"/>
                    <a:pt x="2335" y="5250"/>
                  </a:cubicBezTo>
                  <a:cubicBezTo>
                    <a:pt x="2277" y="5250"/>
                    <a:pt x="2221" y="5250"/>
                    <a:pt x="2166" y="5251"/>
                  </a:cubicBezTo>
                  <a:cubicBezTo>
                    <a:pt x="2110" y="5252"/>
                    <a:pt x="2055" y="5254"/>
                    <a:pt x="1996" y="5258"/>
                  </a:cubicBezTo>
                  <a:cubicBezTo>
                    <a:pt x="2024" y="5321"/>
                    <a:pt x="2008" y="5385"/>
                    <a:pt x="1976" y="5448"/>
                  </a:cubicBezTo>
                  <a:cubicBezTo>
                    <a:pt x="1944" y="5510"/>
                    <a:pt x="1894" y="5571"/>
                    <a:pt x="1854" y="5628"/>
                  </a:cubicBezTo>
                  <a:cubicBezTo>
                    <a:pt x="1817" y="5687"/>
                    <a:pt x="1788" y="5758"/>
                    <a:pt x="1787" y="5823"/>
                  </a:cubicBezTo>
                  <a:cubicBezTo>
                    <a:pt x="1786" y="5889"/>
                    <a:pt x="1814" y="5950"/>
                    <a:pt x="1891" y="5990"/>
                  </a:cubicBezTo>
                  <a:cubicBezTo>
                    <a:pt x="1962" y="5990"/>
                    <a:pt x="2035" y="5995"/>
                    <a:pt x="2106" y="6006"/>
                  </a:cubicBezTo>
                  <a:cubicBezTo>
                    <a:pt x="2177" y="6016"/>
                    <a:pt x="2246" y="6032"/>
                    <a:pt x="2311" y="6053"/>
                  </a:cubicBezTo>
                  <a:cubicBezTo>
                    <a:pt x="2335" y="6036"/>
                    <a:pt x="2360" y="6020"/>
                    <a:pt x="2384" y="6005"/>
                  </a:cubicBezTo>
                  <a:cubicBezTo>
                    <a:pt x="2408" y="5989"/>
                    <a:pt x="2431" y="5973"/>
                    <a:pt x="2453" y="5956"/>
                  </a:cubicBezTo>
                  <a:cubicBezTo>
                    <a:pt x="2554" y="5973"/>
                    <a:pt x="2641" y="6026"/>
                    <a:pt x="2691" y="6092"/>
                  </a:cubicBezTo>
                  <a:cubicBezTo>
                    <a:pt x="2741" y="6158"/>
                    <a:pt x="2755" y="6238"/>
                    <a:pt x="2712" y="6310"/>
                  </a:cubicBezTo>
                  <a:cubicBezTo>
                    <a:pt x="2684" y="6314"/>
                    <a:pt x="2655" y="6318"/>
                    <a:pt x="2625" y="6322"/>
                  </a:cubicBezTo>
                  <a:cubicBezTo>
                    <a:pt x="2596" y="6326"/>
                    <a:pt x="2567" y="6331"/>
                    <a:pt x="2539" y="6335"/>
                  </a:cubicBezTo>
                  <a:cubicBezTo>
                    <a:pt x="2585" y="6362"/>
                    <a:pt x="2632" y="6391"/>
                    <a:pt x="2677" y="6419"/>
                  </a:cubicBezTo>
                  <a:cubicBezTo>
                    <a:pt x="2723" y="6447"/>
                    <a:pt x="2767" y="6476"/>
                    <a:pt x="2811" y="6503"/>
                  </a:cubicBezTo>
                  <a:cubicBezTo>
                    <a:pt x="2761" y="6503"/>
                    <a:pt x="2704" y="6507"/>
                    <a:pt x="2654" y="6520"/>
                  </a:cubicBezTo>
                  <a:cubicBezTo>
                    <a:pt x="2604" y="6534"/>
                    <a:pt x="2561" y="6556"/>
                    <a:pt x="2539" y="6591"/>
                  </a:cubicBezTo>
                  <a:cubicBezTo>
                    <a:pt x="2527" y="6608"/>
                    <a:pt x="2521" y="6626"/>
                    <a:pt x="2517" y="6645"/>
                  </a:cubicBezTo>
                  <a:cubicBezTo>
                    <a:pt x="2514" y="6664"/>
                    <a:pt x="2514" y="6684"/>
                    <a:pt x="2514" y="6705"/>
                  </a:cubicBezTo>
                  <a:cubicBezTo>
                    <a:pt x="2502" y="6865"/>
                    <a:pt x="2379" y="7011"/>
                    <a:pt x="2201" y="7110"/>
                  </a:cubicBezTo>
                  <a:cubicBezTo>
                    <a:pt x="2022" y="7210"/>
                    <a:pt x="1789" y="7262"/>
                    <a:pt x="1558" y="7235"/>
                  </a:cubicBezTo>
                  <a:cubicBezTo>
                    <a:pt x="1546" y="7258"/>
                    <a:pt x="1532" y="7282"/>
                    <a:pt x="1520" y="7307"/>
                  </a:cubicBezTo>
                  <a:cubicBezTo>
                    <a:pt x="1507" y="7331"/>
                    <a:pt x="1496" y="7355"/>
                    <a:pt x="1490" y="7378"/>
                  </a:cubicBezTo>
                  <a:cubicBezTo>
                    <a:pt x="1453" y="7378"/>
                    <a:pt x="1412" y="7374"/>
                    <a:pt x="1370" y="7367"/>
                  </a:cubicBezTo>
                  <a:cubicBezTo>
                    <a:pt x="1328" y="7360"/>
                    <a:pt x="1287" y="7351"/>
                    <a:pt x="1250" y="7340"/>
                  </a:cubicBezTo>
                  <a:cubicBezTo>
                    <a:pt x="1222" y="7408"/>
                    <a:pt x="1182" y="7470"/>
                    <a:pt x="1131" y="7526"/>
                  </a:cubicBezTo>
                  <a:cubicBezTo>
                    <a:pt x="1080" y="7582"/>
                    <a:pt x="1018" y="7633"/>
                    <a:pt x="947" y="7677"/>
                  </a:cubicBezTo>
                  <a:cubicBezTo>
                    <a:pt x="916" y="7673"/>
                    <a:pt x="884" y="7668"/>
                    <a:pt x="853" y="7664"/>
                  </a:cubicBezTo>
                  <a:cubicBezTo>
                    <a:pt x="822" y="7660"/>
                    <a:pt x="793" y="7656"/>
                    <a:pt x="768" y="7651"/>
                  </a:cubicBezTo>
                  <a:cubicBezTo>
                    <a:pt x="651" y="7702"/>
                    <a:pt x="534" y="7765"/>
                    <a:pt x="429" y="7820"/>
                  </a:cubicBezTo>
                  <a:cubicBezTo>
                    <a:pt x="262" y="7908"/>
                    <a:pt x="84" y="7996"/>
                    <a:pt x="16" y="8135"/>
                  </a:cubicBezTo>
                  <a:cubicBezTo>
                    <a:pt x="-9" y="8203"/>
                    <a:pt x="-3" y="8269"/>
                    <a:pt x="18" y="8333"/>
                  </a:cubicBezTo>
                  <a:cubicBezTo>
                    <a:pt x="39" y="8398"/>
                    <a:pt x="74" y="8461"/>
                    <a:pt x="108" y="8522"/>
                  </a:cubicBezTo>
                  <a:cubicBezTo>
                    <a:pt x="145" y="8529"/>
                    <a:pt x="181" y="8534"/>
                    <a:pt x="217" y="8539"/>
                  </a:cubicBezTo>
                  <a:cubicBezTo>
                    <a:pt x="253" y="8543"/>
                    <a:pt x="290" y="8547"/>
                    <a:pt x="330" y="8552"/>
                  </a:cubicBezTo>
                  <a:cubicBezTo>
                    <a:pt x="321" y="8596"/>
                    <a:pt x="307" y="8638"/>
                    <a:pt x="289" y="8678"/>
                  </a:cubicBezTo>
                  <a:cubicBezTo>
                    <a:pt x="272" y="8719"/>
                    <a:pt x="250" y="8758"/>
                    <a:pt x="225" y="8796"/>
                  </a:cubicBezTo>
                  <a:cubicBezTo>
                    <a:pt x="380" y="8840"/>
                    <a:pt x="542" y="8889"/>
                    <a:pt x="681" y="8954"/>
                  </a:cubicBezTo>
                  <a:cubicBezTo>
                    <a:pt x="821" y="9019"/>
                    <a:pt x="938" y="9099"/>
                    <a:pt x="1003" y="9204"/>
                  </a:cubicBezTo>
                  <a:cubicBezTo>
                    <a:pt x="1092" y="9191"/>
                    <a:pt x="1185" y="9177"/>
                    <a:pt x="1278" y="9164"/>
                  </a:cubicBezTo>
                  <a:cubicBezTo>
                    <a:pt x="1371" y="9150"/>
                    <a:pt x="1466" y="9136"/>
                    <a:pt x="1558" y="9124"/>
                  </a:cubicBezTo>
                  <a:cubicBezTo>
                    <a:pt x="1577" y="9107"/>
                    <a:pt x="1600" y="9091"/>
                    <a:pt x="1623" y="9075"/>
                  </a:cubicBezTo>
                  <a:cubicBezTo>
                    <a:pt x="1646" y="9060"/>
                    <a:pt x="1669" y="9044"/>
                    <a:pt x="1688" y="9027"/>
                  </a:cubicBezTo>
                  <a:cubicBezTo>
                    <a:pt x="1811" y="8991"/>
                    <a:pt x="1953" y="8985"/>
                    <a:pt x="2085" y="9005"/>
                  </a:cubicBezTo>
                  <a:cubicBezTo>
                    <a:pt x="2217" y="9025"/>
                    <a:pt x="2339" y="9071"/>
                    <a:pt x="2422" y="9141"/>
                  </a:cubicBezTo>
                  <a:cubicBezTo>
                    <a:pt x="2372" y="9229"/>
                    <a:pt x="2266" y="9303"/>
                    <a:pt x="2138" y="9347"/>
                  </a:cubicBezTo>
                  <a:cubicBezTo>
                    <a:pt x="2010" y="9392"/>
                    <a:pt x="1860" y="9408"/>
                    <a:pt x="1725" y="9380"/>
                  </a:cubicBezTo>
                  <a:cubicBezTo>
                    <a:pt x="1620" y="9364"/>
                    <a:pt x="1521" y="9317"/>
                    <a:pt x="1404" y="9317"/>
                  </a:cubicBezTo>
                  <a:cubicBezTo>
                    <a:pt x="1287" y="9317"/>
                    <a:pt x="1157" y="9372"/>
                    <a:pt x="1182" y="9452"/>
                  </a:cubicBezTo>
                  <a:cubicBezTo>
                    <a:pt x="1077" y="9492"/>
                    <a:pt x="967" y="9520"/>
                    <a:pt x="855" y="9536"/>
                  </a:cubicBezTo>
                  <a:cubicBezTo>
                    <a:pt x="742" y="9553"/>
                    <a:pt x="626" y="9557"/>
                    <a:pt x="509" y="9549"/>
                  </a:cubicBezTo>
                  <a:cubicBezTo>
                    <a:pt x="497" y="9584"/>
                    <a:pt x="488" y="9619"/>
                    <a:pt x="478" y="9653"/>
                  </a:cubicBezTo>
                  <a:cubicBezTo>
                    <a:pt x="468" y="9686"/>
                    <a:pt x="457" y="9719"/>
                    <a:pt x="441" y="9750"/>
                  </a:cubicBezTo>
                  <a:cubicBezTo>
                    <a:pt x="552" y="9786"/>
                    <a:pt x="673" y="9828"/>
                    <a:pt x="770" y="9881"/>
                  </a:cubicBezTo>
                  <a:cubicBezTo>
                    <a:pt x="867" y="9935"/>
                    <a:pt x="941" y="9999"/>
                    <a:pt x="960" y="10079"/>
                  </a:cubicBezTo>
                  <a:cubicBezTo>
                    <a:pt x="1031" y="10047"/>
                    <a:pt x="1115" y="10031"/>
                    <a:pt x="1200" y="10031"/>
                  </a:cubicBezTo>
                  <a:cubicBezTo>
                    <a:pt x="1285" y="10031"/>
                    <a:pt x="1370" y="10047"/>
                    <a:pt x="1441" y="10079"/>
                  </a:cubicBezTo>
                  <a:cubicBezTo>
                    <a:pt x="1388" y="10119"/>
                    <a:pt x="1333" y="10155"/>
                    <a:pt x="1278" y="10192"/>
                  </a:cubicBezTo>
                  <a:cubicBezTo>
                    <a:pt x="1223" y="10229"/>
                    <a:pt x="1169" y="10266"/>
                    <a:pt x="1120" y="10306"/>
                  </a:cubicBezTo>
                  <a:cubicBezTo>
                    <a:pt x="1145" y="10289"/>
                    <a:pt x="1177" y="10293"/>
                    <a:pt x="1205" y="10307"/>
                  </a:cubicBezTo>
                  <a:cubicBezTo>
                    <a:pt x="1233" y="10322"/>
                    <a:pt x="1256" y="10346"/>
                    <a:pt x="1262" y="10369"/>
                  </a:cubicBezTo>
                  <a:cubicBezTo>
                    <a:pt x="1274" y="10411"/>
                    <a:pt x="1250" y="10466"/>
                    <a:pt x="1274" y="10508"/>
                  </a:cubicBezTo>
                  <a:cubicBezTo>
                    <a:pt x="1287" y="10529"/>
                    <a:pt x="1324" y="10546"/>
                    <a:pt x="1348" y="10562"/>
                  </a:cubicBezTo>
                  <a:cubicBezTo>
                    <a:pt x="1512" y="10642"/>
                    <a:pt x="1697" y="10722"/>
                    <a:pt x="1885" y="10765"/>
                  </a:cubicBezTo>
                  <a:cubicBezTo>
                    <a:pt x="2073" y="10808"/>
                    <a:pt x="2265" y="10815"/>
                    <a:pt x="2440" y="10747"/>
                  </a:cubicBezTo>
                  <a:cubicBezTo>
                    <a:pt x="2447" y="10716"/>
                    <a:pt x="2453" y="10683"/>
                    <a:pt x="2459" y="10651"/>
                  </a:cubicBezTo>
                  <a:cubicBezTo>
                    <a:pt x="2465" y="10618"/>
                    <a:pt x="2471" y="10585"/>
                    <a:pt x="2477" y="10554"/>
                  </a:cubicBezTo>
                  <a:cubicBezTo>
                    <a:pt x="2669" y="10520"/>
                    <a:pt x="2798" y="10684"/>
                    <a:pt x="2996" y="10714"/>
                  </a:cubicBezTo>
                  <a:cubicBezTo>
                    <a:pt x="3113" y="10731"/>
                    <a:pt x="3224" y="10676"/>
                    <a:pt x="3341" y="10667"/>
                  </a:cubicBezTo>
                  <a:cubicBezTo>
                    <a:pt x="3412" y="10659"/>
                    <a:pt x="3485" y="10661"/>
                    <a:pt x="3555" y="10669"/>
                  </a:cubicBezTo>
                  <a:cubicBezTo>
                    <a:pt x="3625" y="10677"/>
                    <a:pt x="3693" y="10691"/>
                    <a:pt x="3754" y="10705"/>
                  </a:cubicBezTo>
                  <a:cubicBezTo>
                    <a:pt x="4248" y="10802"/>
                    <a:pt x="4803" y="10916"/>
                    <a:pt x="5050" y="11223"/>
                  </a:cubicBezTo>
                  <a:cubicBezTo>
                    <a:pt x="5192" y="11399"/>
                    <a:pt x="5204" y="11614"/>
                    <a:pt x="5223" y="11807"/>
                  </a:cubicBezTo>
                  <a:cubicBezTo>
                    <a:pt x="5306" y="11833"/>
                    <a:pt x="5377" y="11879"/>
                    <a:pt x="5423" y="11934"/>
                  </a:cubicBezTo>
                  <a:cubicBezTo>
                    <a:pt x="5470" y="11989"/>
                    <a:pt x="5491" y="12054"/>
                    <a:pt x="5476" y="12115"/>
                  </a:cubicBezTo>
                  <a:cubicBezTo>
                    <a:pt x="5463" y="12211"/>
                    <a:pt x="5426" y="12300"/>
                    <a:pt x="5426" y="12396"/>
                  </a:cubicBezTo>
                  <a:cubicBezTo>
                    <a:pt x="5426" y="12426"/>
                    <a:pt x="5426" y="12459"/>
                    <a:pt x="5451" y="12476"/>
                  </a:cubicBezTo>
                  <a:cubicBezTo>
                    <a:pt x="5457" y="12485"/>
                    <a:pt x="5471" y="12494"/>
                    <a:pt x="5485" y="12505"/>
                  </a:cubicBezTo>
                  <a:cubicBezTo>
                    <a:pt x="5499" y="12515"/>
                    <a:pt x="5513" y="12527"/>
                    <a:pt x="5519" y="12539"/>
                  </a:cubicBezTo>
                  <a:cubicBezTo>
                    <a:pt x="5531" y="12560"/>
                    <a:pt x="5524" y="12581"/>
                    <a:pt x="5510" y="12602"/>
                  </a:cubicBezTo>
                  <a:cubicBezTo>
                    <a:pt x="5496" y="12622"/>
                    <a:pt x="5476" y="12642"/>
                    <a:pt x="5463" y="12661"/>
                  </a:cubicBezTo>
                  <a:cubicBezTo>
                    <a:pt x="5430" y="12703"/>
                    <a:pt x="5423" y="12757"/>
                    <a:pt x="5440" y="12808"/>
                  </a:cubicBezTo>
                  <a:cubicBezTo>
                    <a:pt x="5457" y="12858"/>
                    <a:pt x="5497" y="12905"/>
                    <a:pt x="5556" y="12935"/>
                  </a:cubicBezTo>
                  <a:cubicBezTo>
                    <a:pt x="5575" y="12945"/>
                    <a:pt x="5598" y="12955"/>
                    <a:pt x="5619" y="12966"/>
                  </a:cubicBezTo>
                  <a:cubicBezTo>
                    <a:pt x="5641" y="12977"/>
                    <a:pt x="5661" y="12989"/>
                    <a:pt x="5673" y="13006"/>
                  </a:cubicBezTo>
                  <a:cubicBezTo>
                    <a:pt x="5686" y="13032"/>
                    <a:pt x="5686" y="13061"/>
                    <a:pt x="5686" y="13086"/>
                  </a:cubicBezTo>
                  <a:cubicBezTo>
                    <a:pt x="5686" y="13351"/>
                    <a:pt x="5908" y="13608"/>
                    <a:pt x="5828" y="13873"/>
                  </a:cubicBezTo>
                  <a:cubicBezTo>
                    <a:pt x="5803" y="13953"/>
                    <a:pt x="5766" y="14058"/>
                    <a:pt x="5865" y="14100"/>
                  </a:cubicBezTo>
                  <a:cubicBezTo>
                    <a:pt x="5908" y="14117"/>
                    <a:pt x="5969" y="14129"/>
                    <a:pt x="5994" y="14163"/>
                  </a:cubicBezTo>
                  <a:cubicBezTo>
                    <a:pt x="6013" y="14188"/>
                    <a:pt x="5994" y="14218"/>
                    <a:pt x="5994" y="14243"/>
                  </a:cubicBezTo>
                  <a:cubicBezTo>
                    <a:pt x="5957" y="14340"/>
                    <a:pt x="5965" y="14443"/>
                    <a:pt x="6010" y="14538"/>
                  </a:cubicBezTo>
                  <a:cubicBezTo>
                    <a:pt x="6056" y="14634"/>
                    <a:pt x="6139" y="14722"/>
                    <a:pt x="6253" y="14790"/>
                  </a:cubicBezTo>
                  <a:cubicBezTo>
                    <a:pt x="6269" y="14798"/>
                    <a:pt x="6283" y="14805"/>
                    <a:pt x="6297" y="14809"/>
                  </a:cubicBezTo>
                  <a:cubicBezTo>
                    <a:pt x="6312" y="14813"/>
                    <a:pt x="6327" y="14815"/>
                    <a:pt x="6346" y="14815"/>
                  </a:cubicBezTo>
                  <a:cubicBezTo>
                    <a:pt x="6380" y="14819"/>
                    <a:pt x="6409" y="14809"/>
                    <a:pt x="6433" y="14791"/>
                  </a:cubicBezTo>
                  <a:cubicBezTo>
                    <a:pt x="6457" y="14774"/>
                    <a:pt x="6475" y="14750"/>
                    <a:pt x="6488" y="14727"/>
                  </a:cubicBezTo>
                  <a:cubicBezTo>
                    <a:pt x="6494" y="14706"/>
                    <a:pt x="6497" y="14684"/>
                    <a:pt x="6500" y="14660"/>
                  </a:cubicBezTo>
                  <a:cubicBezTo>
                    <a:pt x="6503" y="14637"/>
                    <a:pt x="6506" y="14613"/>
                    <a:pt x="6512" y="14588"/>
                  </a:cubicBezTo>
                  <a:cubicBezTo>
                    <a:pt x="6559" y="14573"/>
                    <a:pt x="6611" y="14584"/>
                    <a:pt x="6647" y="14606"/>
                  </a:cubicBezTo>
                  <a:cubicBezTo>
                    <a:pt x="6684" y="14628"/>
                    <a:pt x="6704" y="14661"/>
                    <a:pt x="6685" y="14693"/>
                  </a:cubicBezTo>
                  <a:cubicBezTo>
                    <a:pt x="6670" y="14714"/>
                    <a:pt x="6640" y="14732"/>
                    <a:pt x="6613" y="14751"/>
                  </a:cubicBezTo>
                  <a:cubicBezTo>
                    <a:pt x="6586" y="14770"/>
                    <a:pt x="6562" y="14790"/>
                    <a:pt x="6556" y="14815"/>
                  </a:cubicBezTo>
                  <a:cubicBezTo>
                    <a:pt x="6525" y="14878"/>
                    <a:pt x="6617" y="14941"/>
                    <a:pt x="6722" y="14941"/>
                  </a:cubicBezTo>
                  <a:cubicBezTo>
                    <a:pt x="6827" y="14941"/>
                    <a:pt x="6901" y="14903"/>
                    <a:pt x="6981" y="14861"/>
                  </a:cubicBezTo>
                  <a:cubicBezTo>
                    <a:pt x="7098" y="14887"/>
                    <a:pt x="7185" y="14953"/>
                    <a:pt x="7230" y="15031"/>
                  </a:cubicBezTo>
                  <a:cubicBezTo>
                    <a:pt x="7274" y="15109"/>
                    <a:pt x="7277" y="15200"/>
                    <a:pt x="7228" y="15274"/>
                  </a:cubicBezTo>
                  <a:cubicBezTo>
                    <a:pt x="7111" y="15261"/>
                    <a:pt x="6997" y="15239"/>
                    <a:pt x="6888" y="15209"/>
                  </a:cubicBezTo>
                  <a:cubicBezTo>
                    <a:pt x="6779" y="15179"/>
                    <a:pt x="6676" y="15141"/>
                    <a:pt x="6580" y="15097"/>
                  </a:cubicBezTo>
                  <a:cubicBezTo>
                    <a:pt x="6451" y="15088"/>
                    <a:pt x="6383" y="15202"/>
                    <a:pt x="6383" y="15290"/>
                  </a:cubicBezTo>
                  <a:cubicBezTo>
                    <a:pt x="6383" y="15379"/>
                    <a:pt x="6426" y="15488"/>
                    <a:pt x="6321" y="15547"/>
                  </a:cubicBezTo>
                  <a:cubicBezTo>
                    <a:pt x="6266" y="15585"/>
                    <a:pt x="6167" y="15602"/>
                    <a:pt x="6167" y="15652"/>
                  </a:cubicBezTo>
                  <a:cubicBezTo>
                    <a:pt x="6167" y="15682"/>
                    <a:pt x="6192" y="15707"/>
                    <a:pt x="6204" y="15724"/>
                  </a:cubicBezTo>
                  <a:cubicBezTo>
                    <a:pt x="6256" y="15772"/>
                    <a:pt x="6295" y="15826"/>
                    <a:pt x="6322" y="15882"/>
                  </a:cubicBezTo>
                  <a:cubicBezTo>
                    <a:pt x="6349" y="15939"/>
                    <a:pt x="6364" y="15999"/>
                    <a:pt x="6370" y="16060"/>
                  </a:cubicBezTo>
                  <a:cubicBezTo>
                    <a:pt x="6370" y="16077"/>
                    <a:pt x="6370" y="16095"/>
                    <a:pt x="6374" y="16112"/>
                  </a:cubicBezTo>
                  <a:cubicBezTo>
                    <a:pt x="6377" y="16128"/>
                    <a:pt x="6383" y="16144"/>
                    <a:pt x="6395" y="16157"/>
                  </a:cubicBezTo>
                  <a:cubicBezTo>
                    <a:pt x="6429" y="16197"/>
                    <a:pt x="6491" y="16213"/>
                    <a:pt x="6560" y="16214"/>
                  </a:cubicBezTo>
                  <a:cubicBezTo>
                    <a:pt x="6630" y="16215"/>
                    <a:pt x="6707" y="16201"/>
                    <a:pt x="6771" y="16182"/>
                  </a:cubicBezTo>
                  <a:cubicBezTo>
                    <a:pt x="6812" y="16174"/>
                    <a:pt x="6850" y="16163"/>
                    <a:pt x="6890" y="16153"/>
                  </a:cubicBezTo>
                  <a:cubicBezTo>
                    <a:pt x="6930" y="16142"/>
                    <a:pt x="6972" y="16132"/>
                    <a:pt x="7018" y="16123"/>
                  </a:cubicBezTo>
                  <a:cubicBezTo>
                    <a:pt x="7037" y="16119"/>
                    <a:pt x="7057" y="16112"/>
                    <a:pt x="7074" y="16102"/>
                  </a:cubicBezTo>
                  <a:cubicBezTo>
                    <a:pt x="7091" y="16093"/>
                    <a:pt x="7105" y="16081"/>
                    <a:pt x="7111" y="16069"/>
                  </a:cubicBezTo>
                  <a:cubicBezTo>
                    <a:pt x="7117" y="16052"/>
                    <a:pt x="7108" y="16034"/>
                    <a:pt x="7100" y="16017"/>
                  </a:cubicBezTo>
                  <a:cubicBezTo>
                    <a:pt x="7092" y="16000"/>
                    <a:pt x="7086" y="15984"/>
                    <a:pt x="7098" y="15972"/>
                  </a:cubicBezTo>
                  <a:cubicBezTo>
                    <a:pt x="7105" y="15963"/>
                    <a:pt x="7114" y="15959"/>
                    <a:pt x="7125" y="15957"/>
                  </a:cubicBezTo>
                  <a:cubicBezTo>
                    <a:pt x="7135" y="15955"/>
                    <a:pt x="7148" y="15955"/>
                    <a:pt x="7160" y="15955"/>
                  </a:cubicBezTo>
                  <a:cubicBezTo>
                    <a:pt x="7206" y="15951"/>
                    <a:pt x="7248" y="15947"/>
                    <a:pt x="7290" y="15942"/>
                  </a:cubicBezTo>
                  <a:cubicBezTo>
                    <a:pt x="7331" y="15937"/>
                    <a:pt x="7373" y="15932"/>
                    <a:pt x="7419" y="15926"/>
                  </a:cubicBezTo>
                  <a:cubicBezTo>
                    <a:pt x="7459" y="15997"/>
                    <a:pt x="7495" y="16077"/>
                    <a:pt x="7501" y="16152"/>
                  </a:cubicBezTo>
                  <a:cubicBezTo>
                    <a:pt x="7507" y="16227"/>
                    <a:pt x="7484" y="16298"/>
                    <a:pt x="7407" y="16350"/>
                  </a:cubicBezTo>
                  <a:cubicBezTo>
                    <a:pt x="7459" y="16342"/>
                    <a:pt x="7498" y="16366"/>
                    <a:pt x="7517" y="16400"/>
                  </a:cubicBezTo>
                  <a:cubicBezTo>
                    <a:pt x="7537" y="16435"/>
                    <a:pt x="7537" y="16479"/>
                    <a:pt x="7512" y="16510"/>
                  </a:cubicBezTo>
                  <a:cubicBezTo>
                    <a:pt x="7484" y="16542"/>
                    <a:pt x="7449" y="16570"/>
                    <a:pt x="7417" y="16600"/>
                  </a:cubicBezTo>
                  <a:cubicBezTo>
                    <a:pt x="7385" y="16629"/>
                    <a:pt x="7358" y="16660"/>
                    <a:pt x="7345" y="16695"/>
                  </a:cubicBezTo>
                  <a:cubicBezTo>
                    <a:pt x="7280" y="16683"/>
                    <a:pt x="7213" y="16669"/>
                    <a:pt x="7145" y="16655"/>
                  </a:cubicBezTo>
                  <a:cubicBezTo>
                    <a:pt x="7077" y="16642"/>
                    <a:pt x="7009" y="16628"/>
                    <a:pt x="6944" y="16615"/>
                  </a:cubicBezTo>
                  <a:cubicBezTo>
                    <a:pt x="6910" y="16611"/>
                    <a:pt x="6876" y="16605"/>
                    <a:pt x="6845" y="16602"/>
                  </a:cubicBezTo>
                  <a:cubicBezTo>
                    <a:pt x="6813" y="16599"/>
                    <a:pt x="6784" y="16599"/>
                    <a:pt x="6759" y="16607"/>
                  </a:cubicBezTo>
                  <a:cubicBezTo>
                    <a:pt x="6731" y="16615"/>
                    <a:pt x="6708" y="16635"/>
                    <a:pt x="6699" y="16656"/>
                  </a:cubicBezTo>
                  <a:cubicBezTo>
                    <a:pt x="6690" y="16677"/>
                    <a:pt x="6694" y="16700"/>
                    <a:pt x="6722" y="16712"/>
                  </a:cubicBezTo>
                  <a:cubicBezTo>
                    <a:pt x="6747" y="16704"/>
                    <a:pt x="6768" y="16710"/>
                    <a:pt x="6782" y="16723"/>
                  </a:cubicBezTo>
                  <a:cubicBezTo>
                    <a:pt x="6796" y="16736"/>
                    <a:pt x="6802" y="16756"/>
                    <a:pt x="6796" y="16775"/>
                  </a:cubicBezTo>
                  <a:cubicBezTo>
                    <a:pt x="6787" y="16792"/>
                    <a:pt x="6775" y="16808"/>
                    <a:pt x="6761" y="16823"/>
                  </a:cubicBezTo>
                  <a:cubicBezTo>
                    <a:pt x="6748" y="16837"/>
                    <a:pt x="6734" y="16851"/>
                    <a:pt x="6722" y="16864"/>
                  </a:cubicBezTo>
                  <a:cubicBezTo>
                    <a:pt x="6676" y="16908"/>
                    <a:pt x="6656" y="16960"/>
                    <a:pt x="6653" y="17015"/>
                  </a:cubicBezTo>
                  <a:cubicBezTo>
                    <a:pt x="6650" y="17070"/>
                    <a:pt x="6663" y="17126"/>
                    <a:pt x="6685" y="17179"/>
                  </a:cubicBezTo>
                  <a:cubicBezTo>
                    <a:pt x="6710" y="17291"/>
                    <a:pt x="6687" y="17410"/>
                    <a:pt x="6669" y="17529"/>
                  </a:cubicBezTo>
                  <a:cubicBezTo>
                    <a:pt x="6651" y="17647"/>
                    <a:pt x="6639" y="17764"/>
                    <a:pt x="6685" y="17869"/>
                  </a:cubicBezTo>
                  <a:cubicBezTo>
                    <a:pt x="6716" y="17957"/>
                    <a:pt x="6767" y="18048"/>
                    <a:pt x="6798" y="18137"/>
                  </a:cubicBezTo>
                  <a:cubicBezTo>
                    <a:pt x="6830" y="18226"/>
                    <a:pt x="6842" y="18315"/>
                    <a:pt x="6796" y="18399"/>
                  </a:cubicBezTo>
                  <a:cubicBezTo>
                    <a:pt x="6824" y="18407"/>
                    <a:pt x="6847" y="18414"/>
                    <a:pt x="6870" y="18420"/>
                  </a:cubicBezTo>
                  <a:cubicBezTo>
                    <a:pt x="6893" y="18426"/>
                    <a:pt x="6916" y="18433"/>
                    <a:pt x="6944" y="18441"/>
                  </a:cubicBezTo>
                  <a:cubicBezTo>
                    <a:pt x="6994" y="18592"/>
                    <a:pt x="7048" y="18741"/>
                    <a:pt x="7102" y="18888"/>
                  </a:cubicBezTo>
                  <a:cubicBezTo>
                    <a:pt x="7157" y="19036"/>
                    <a:pt x="7213" y="19183"/>
                    <a:pt x="7265" y="19333"/>
                  </a:cubicBezTo>
                  <a:cubicBezTo>
                    <a:pt x="7271" y="19352"/>
                    <a:pt x="7277" y="19372"/>
                    <a:pt x="7287" y="19390"/>
                  </a:cubicBezTo>
                  <a:cubicBezTo>
                    <a:pt x="7296" y="19408"/>
                    <a:pt x="7308" y="19425"/>
                    <a:pt x="7327" y="19438"/>
                  </a:cubicBezTo>
                  <a:cubicBezTo>
                    <a:pt x="7342" y="19453"/>
                    <a:pt x="7362" y="19462"/>
                    <a:pt x="7380" y="19472"/>
                  </a:cubicBezTo>
                  <a:cubicBezTo>
                    <a:pt x="7398" y="19482"/>
                    <a:pt x="7413" y="19493"/>
                    <a:pt x="7419" y="19509"/>
                  </a:cubicBezTo>
                  <a:cubicBezTo>
                    <a:pt x="7444" y="19547"/>
                    <a:pt x="7432" y="19581"/>
                    <a:pt x="7432" y="19615"/>
                  </a:cubicBezTo>
                  <a:cubicBezTo>
                    <a:pt x="7432" y="19749"/>
                    <a:pt x="7617" y="19846"/>
                    <a:pt x="7734" y="19959"/>
                  </a:cubicBezTo>
                  <a:cubicBezTo>
                    <a:pt x="7796" y="20023"/>
                    <a:pt x="7837" y="20091"/>
                    <a:pt x="7870" y="20162"/>
                  </a:cubicBezTo>
                  <a:cubicBezTo>
                    <a:pt x="7902" y="20234"/>
                    <a:pt x="7925" y="20309"/>
                    <a:pt x="7950" y="20384"/>
                  </a:cubicBezTo>
                  <a:cubicBezTo>
                    <a:pt x="7984" y="20384"/>
                    <a:pt x="8013" y="20386"/>
                    <a:pt x="8042" y="20389"/>
                  </a:cubicBezTo>
                  <a:cubicBezTo>
                    <a:pt x="8072" y="20391"/>
                    <a:pt x="8101" y="20393"/>
                    <a:pt x="8135" y="20393"/>
                  </a:cubicBezTo>
                  <a:cubicBezTo>
                    <a:pt x="8101" y="20441"/>
                    <a:pt x="8107" y="20492"/>
                    <a:pt x="8133" y="20541"/>
                  </a:cubicBezTo>
                  <a:cubicBezTo>
                    <a:pt x="8158" y="20590"/>
                    <a:pt x="8203" y="20639"/>
                    <a:pt x="8246" y="20683"/>
                  </a:cubicBezTo>
                  <a:cubicBezTo>
                    <a:pt x="8292" y="20723"/>
                    <a:pt x="8339" y="20763"/>
                    <a:pt x="8383" y="20803"/>
                  </a:cubicBezTo>
                  <a:cubicBezTo>
                    <a:pt x="8426" y="20843"/>
                    <a:pt x="8468" y="20883"/>
                    <a:pt x="8505" y="20923"/>
                  </a:cubicBezTo>
                  <a:cubicBezTo>
                    <a:pt x="8564" y="20975"/>
                    <a:pt x="8629" y="21032"/>
                    <a:pt x="8705" y="21077"/>
                  </a:cubicBezTo>
                  <a:cubicBezTo>
                    <a:pt x="8781" y="21122"/>
                    <a:pt x="8869" y="21154"/>
                    <a:pt x="8974" y="21158"/>
                  </a:cubicBezTo>
                  <a:cubicBezTo>
                    <a:pt x="8999" y="21133"/>
                    <a:pt x="9043" y="21127"/>
                    <a:pt x="9092" y="21130"/>
                  </a:cubicBezTo>
                  <a:cubicBezTo>
                    <a:pt x="9141" y="21133"/>
                    <a:pt x="9193" y="21146"/>
                    <a:pt x="9233" y="21158"/>
                  </a:cubicBezTo>
                  <a:cubicBezTo>
                    <a:pt x="9329" y="21194"/>
                    <a:pt x="9429" y="21232"/>
                    <a:pt x="9523" y="21275"/>
                  </a:cubicBezTo>
                  <a:cubicBezTo>
                    <a:pt x="9617" y="21318"/>
                    <a:pt x="9705" y="21367"/>
                    <a:pt x="9776" y="21423"/>
                  </a:cubicBezTo>
                  <a:cubicBezTo>
                    <a:pt x="9869" y="21495"/>
                    <a:pt x="9943" y="21583"/>
                    <a:pt x="10072" y="21592"/>
                  </a:cubicBezTo>
                  <a:cubicBezTo>
                    <a:pt x="10202" y="21600"/>
                    <a:pt x="10313" y="21533"/>
                    <a:pt x="10356" y="21444"/>
                  </a:cubicBezTo>
                  <a:cubicBezTo>
                    <a:pt x="10375" y="21400"/>
                    <a:pt x="10378" y="21356"/>
                    <a:pt x="10373" y="21312"/>
                  </a:cubicBezTo>
                  <a:cubicBezTo>
                    <a:pt x="10368" y="21268"/>
                    <a:pt x="10356" y="21224"/>
                    <a:pt x="10344" y="21179"/>
                  </a:cubicBezTo>
                  <a:cubicBezTo>
                    <a:pt x="10365" y="21175"/>
                    <a:pt x="10385" y="21173"/>
                    <a:pt x="10406" y="21170"/>
                  </a:cubicBezTo>
                  <a:cubicBezTo>
                    <a:pt x="10427" y="21168"/>
                    <a:pt x="10449" y="21165"/>
                    <a:pt x="10473" y="21158"/>
                  </a:cubicBezTo>
                  <a:cubicBezTo>
                    <a:pt x="10479" y="21106"/>
                    <a:pt x="10483" y="21051"/>
                    <a:pt x="10486" y="20996"/>
                  </a:cubicBezTo>
                  <a:cubicBezTo>
                    <a:pt x="10489" y="20942"/>
                    <a:pt x="10492" y="20887"/>
                    <a:pt x="10498" y="20834"/>
                  </a:cubicBezTo>
                  <a:cubicBezTo>
                    <a:pt x="10507" y="20816"/>
                    <a:pt x="10515" y="20796"/>
                    <a:pt x="10522" y="20776"/>
                  </a:cubicBezTo>
                  <a:cubicBezTo>
                    <a:pt x="10529" y="20757"/>
                    <a:pt x="10535" y="20738"/>
                    <a:pt x="10541" y="20721"/>
                  </a:cubicBezTo>
                  <a:cubicBezTo>
                    <a:pt x="10566" y="20637"/>
                    <a:pt x="10587" y="20546"/>
                    <a:pt x="10582" y="20462"/>
                  </a:cubicBezTo>
                  <a:cubicBezTo>
                    <a:pt x="10577" y="20378"/>
                    <a:pt x="10544" y="20300"/>
                    <a:pt x="10461" y="20241"/>
                  </a:cubicBezTo>
                  <a:cubicBezTo>
                    <a:pt x="10479" y="20237"/>
                    <a:pt x="10499" y="20231"/>
                    <a:pt x="10520" y="20224"/>
                  </a:cubicBezTo>
                  <a:cubicBezTo>
                    <a:pt x="10540" y="20218"/>
                    <a:pt x="10560" y="20212"/>
                    <a:pt x="10578" y="20208"/>
                  </a:cubicBezTo>
                  <a:cubicBezTo>
                    <a:pt x="10646" y="20145"/>
                    <a:pt x="10708" y="20086"/>
                    <a:pt x="10769" y="20031"/>
                  </a:cubicBezTo>
                  <a:cubicBezTo>
                    <a:pt x="11047" y="19791"/>
                    <a:pt x="11331" y="19493"/>
                    <a:pt x="11201" y="19202"/>
                  </a:cubicBezTo>
                  <a:cubicBezTo>
                    <a:pt x="11220" y="19207"/>
                    <a:pt x="11238" y="19209"/>
                    <a:pt x="11258" y="19211"/>
                  </a:cubicBezTo>
                  <a:cubicBezTo>
                    <a:pt x="11277" y="19213"/>
                    <a:pt x="11297" y="19215"/>
                    <a:pt x="11319" y="19219"/>
                  </a:cubicBezTo>
                  <a:cubicBezTo>
                    <a:pt x="11312" y="19158"/>
                    <a:pt x="11292" y="19096"/>
                    <a:pt x="11262" y="19037"/>
                  </a:cubicBezTo>
                  <a:cubicBezTo>
                    <a:pt x="11232" y="18978"/>
                    <a:pt x="11192" y="18923"/>
                    <a:pt x="11146" y="18874"/>
                  </a:cubicBezTo>
                  <a:cubicBezTo>
                    <a:pt x="11192" y="18883"/>
                    <a:pt x="11241" y="18892"/>
                    <a:pt x="11290" y="18895"/>
                  </a:cubicBezTo>
                  <a:cubicBezTo>
                    <a:pt x="11339" y="18897"/>
                    <a:pt x="11386" y="18893"/>
                    <a:pt x="11430" y="18874"/>
                  </a:cubicBezTo>
                  <a:cubicBezTo>
                    <a:pt x="11522" y="18838"/>
                    <a:pt x="11554" y="18760"/>
                    <a:pt x="11590" y="18686"/>
                  </a:cubicBezTo>
                  <a:cubicBezTo>
                    <a:pt x="11625" y="18612"/>
                    <a:pt x="11664" y="18544"/>
                    <a:pt x="11769" y="18529"/>
                  </a:cubicBezTo>
                  <a:cubicBezTo>
                    <a:pt x="11794" y="18548"/>
                    <a:pt x="11820" y="18564"/>
                    <a:pt x="11848" y="18577"/>
                  </a:cubicBezTo>
                  <a:cubicBezTo>
                    <a:pt x="11875" y="18590"/>
                    <a:pt x="11905" y="18601"/>
                    <a:pt x="11935" y="18609"/>
                  </a:cubicBezTo>
                  <a:cubicBezTo>
                    <a:pt x="11942" y="18561"/>
                    <a:pt x="11959" y="18515"/>
                    <a:pt x="11983" y="18470"/>
                  </a:cubicBezTo>
                  <a:cubicBezTo>
                    <a:pt x="12008" y="18426"/>
                    <a:pt x="12040" y="18384"/>
                    <a:pt x="12077" y="18344"/>
                  </a:cubicBezTo>
                  <a:cubicBezTo>
                    <a:pt x="12105" y="18384"/>
                    <a:pt x="12125" y="18426"/>
                    <a:pt x="12138" y="18470"/>
                  </a:cubicBezTo>
                  <a:cubicBezTo>
                    <a:pt x="12151" y="18515"/>
                    <a:pt x="12158" y="18561"/>
                    <a:pt x="12158" y="18609"/>
                  </a:cubicBezTo>
                  <a:cubicBezTo>
                    <a:pt x="12176" y="18584"/>
                    <a:pt x="12218" y="18578"/>
                    <a:pt x="12266" y="18578"/>
                  </a:cubicBezTo>
                  <a:cubicBezTo>
                    <a:pt x="12315" y="18578"/>
                    <a:pt x="12370" y="18584"/>
                    <a:pt x="12417" y="18584"/>
                  </a:cubicBezTo>
                  <a:cubicBezTo>
                    <a:pt x="12506" y="18588"/>
                    <a:pt x="12586" y="18555"/>
                    <a:pt x="12637" y="18506"/>
                  </a:cubicBezTo>
                  <a:cubicBezTo>
                    <a:pt x="12687" y="18457"/>
                    <a:pt x="12707" y="18393"/>
                    <a:pt x="12676" y="18336"/>
                  </a:cubicBezTo>
                  <a:cubicBezTo>
                    <a:pt x="12707" y="18327"/>
                    <a:pt x="12745" y="18323"/>
                    <a:pt x="12785" y="18325"/>
                  </a:cubicBezTo>
                  <a:cubicBezTo>
                    <a:pt x="12824" y="18327"/>
                    <a:pt x="12864" y="18336"/>
                    <a:pt x="12898" y="18353"/>
                  </a:cubicBezTo>
                  <a:cubicBezTo>
                    <a:pt x="12935" y="18304"/>
                    <a:pt x="12983" y="18263"/>
                    <a:pt x="13039" y="18229"/>
                  </a:cubicBezTo>
                  <a:cubicBezTo>
                    <a:pt x="13095" y="18194"/>
                    <a:pt x="13160" y="18165"/>
                    <a:pt x="13231" y="18142"/>
                  </a:cubicBezTo>
                  <a:cubicBezTo>
                    <a:pt x="13250" y="18138"/>
                    <a:pt x="13270" y="18132"/>
                    <a:pt x="13288" y="18124"/>
                  </a:cubicBezTo>
                  <a:cubicBezTo>
                    <a:pt x="13307" y="18117"/>
                    <a:pt x="13324" y="18109"/>
                    <a:pt x="13336" y="18100"/>
                  </a:cubicBezTo>
                  <a:cubicBezTo>
                    <a:pt x="13348" y="18090"/>
                    <a:pt x="13358" y="18078"/>
                    <a:pt x="13365" y="18066"/>
                  </a:cubicBezTo>
                  <a:cubicBezTo>
                    <a:pt x="13373" y="18054"/>
                    <a:pt x="13379" y="18041"/>
                    <a:pt x="13385" y="18029"/>
                  </a:cubicBezTo>
                  <a:cubicBezTo>
                    <a:pt x="13441" y="17924"/>
                    <a:pt x="13527" y="17827"/>
                    <a:pt x="13644" y="17755"/>
                  </a:cubicBezTo>
                  <a:cubicBezTo>
                    <a:pt x="13842" y="17638"/>
                    <a:pt x="13959" y="17482"/>
                    <a:pt x="14021" y="17305"/>
                  </a:cubicBezTo>
                  <a:cubicBezTo>
                    <a:pt x="14113" y="17356"/>
                    <a:pt x="14268" y="17288"/>
                    <a:pt x="14280" y="17200"/>
                  </a:cubicBezTo>
                  <a:cubicBezTo>
                    <a:pt x="14292" y="17112"/>
                    <a:pt x="14200" y="17040"/>
                    <a:pt x="14126" y="16969"/>
                  </a:cubicBezTo>
                  <a:cubicBezTo>
                    <a:pt x="14086" y="16933"/>
                    <a:pt x="14047" y="16897"/>
                    <a:pt x="14020" y="16859"/>
                  </a:cubicBezTo>
                  <a:cubicBezTo>
                    <a:pt x="13993" y="16822"/>
                    <a:pt x="13978" y="16782"/>
                    <a:pt x="13984" y="16737"/>
                  </a:cubicBezTo>
                  <a:cubicBezTo>
                    <a:pt x="14002" y="16761"/>
                    <a:pt x="14032" y="16778"/>
                    <a:pt x="14064" y="16789"/>
                  </a:cubicBezTo>
                  <a:cubicBezTo>
                    <a:pt x="14096" y="16800"/>
                    <a:pt x="14132" y="16805"/>
                    <a:pt x="14163" y="16800"/>
                  </a:cubicBezTo>
                  <a:cubicBezTo>
                    <a:pt x="14181" y="16868"/>
                    <a:pt x="14234" y="16930"/>
                    <a:pt x="14305" y="16978"/>
                  </a:cubicBezTo>
                  <a:cubicBezTo>
                    <a:pt x="14377" y="17027"/>
                    <a:pt x="14468" y="17061"/>
                    <a:pt x="14564" y="17074"/>
                  </a:cubicBezTo>
                  <a:cubicBezTo>
                    <a:pt x="14699" y="17049"/>
                    <a:pt x="14832" y="17020"/>
                    <a:pt x="14965" y="16991"/>
                  </a:cubicBezTo>
                  <a:cubicBezTo>
                    <a:pt x="15097" y="16962"/>
                    <a:pt x="15230" y="16933"/>
                    <a:pt x="15366" y="16906"/>
                  </a:cubicBezTo>
                  <a:cubicBezTo>
                    <a:pt x="15390" y="16872"/>
                    <a:pt x="15409" y="16855"/>
                    <a:pt x="15458" y="16855"/>
                  </a:cubicBezTo>
                  <a:cubicBezTo>
                    <a:pt x="15495" y="16855"/>
                    <a:pt x="15532" y="16864"/>
                    <a:pt x="15576" y="16855"/>
                  </a:cubicBezTo>
                  <a:cubicBezTo>
                    <a:pt x="15588" y="16851"/>
                    <a:pt x="15600" y="16847"/>
                    <a:pt x="15613" y="16841"/>
                  </a:cubicBezTo>
                  <a:cubicBezTo>
                    <a:pt x="15625" y="16835"/>
                    <a:pt x="15637" y="16828"/>
                    <a:pt x="15650" y="16817"/>
                  </a:cubicBezTo>
                  <a:cubicBezTo>
                    <a:pt x="15754" y="16756"/>
                    <a:pt x="15869" y="16700"/>
                    <a:pt x="15989" y="16649"/>
                  </a:cubicBezTo>
                  <a:cubicBezTo>
                    <a:pt x="16109" y="16599"/>
                    <a:pt x="16236" y="16554"/>
                    <a:pt x="16365" y="16519"/>
                  </a:cubicBezTo>
                  <a:cubicBezTo>
                    <a:pt x="16390" y="16510"/>
                    <a:pt x="16419" y="16504"/>
                    <a:pt x="16450" y="16501"/>
                  </a:cubicBezTo>
                  <a:cubicBezTo>
                    <a:pt x="16481" y="16498"/>
                    <a:pt x="16513" y="16498"/>
                    <a:pt x="16544" y="16502"/>
                  </a:cubicBezTo>
                  <a:cubicBezTo>
                    <a:pt x="16634" y="16409"/>
                    <a:pt x="16740" y="16323"/>
                    <a:pt x="16858" y="16245"/>
                  </a:cubicBezTo>
                  <a:cubicBezTo>
                    <a:pt x="16976" y="16166"/>
                    <a:pt x="17106" y="16096"/>
                    <a:pt x="17241" y="16035"/>
                  </a:cubicBezTo>
                  <a:cubicBezTo>
                    <a:pt x="17288" y="16016"/>
                    <a:pt x="17334" y="15998"/>
                    <a:pt x="17376" y="15977"/>
                  </a:cubicBezTo>
                  <a:cubicBezTo>
                    <a:pt x="17419" y="15956"/>
                    <a:pt x="17457" y="15932"/>
                    <a:pt x="17488" y="15900"/>
                  </a:cubicBezTo>
                  <a:cubicBezTo>
                    <a:pt x="17510" y="15888"/>
                    <a:pt x="17527" y="15873"/>
                    <a:pt x="17543" y="15859"/>
                  </a:cubicBezTo>
                  <a:cubicBezTo>
                    <a:pt x="17559" y="15845"/>
                    <a:pt x="17575" y="15831"/>
                    <a:pt x="17593" y="15820"/>
                  </a:cubicBezTo>
                  <a:cubicBezTo>
                    <a:pt x="17618" y="15808"/>
                    <a:pt x="17647" y="15799"/>
                    <a:pt x="17678" y="15791"/>
                  </a:cubicBezTo>
                  <a:cubicBezTo>
                    <a:pt x="17709" y="15783"/>
                    <a:pt x="17741" y="15774"/>
                    <a:pt x="17772" y="15761"/>
                  </a:cubicBezTo>
                  <a:cubicBezTo>
                    <a:pt x="17800" y="15747"/>
                    <a:pt x="17826" y="15727"/>
                    <a:pt x="17841" y="15706"/>
                  </a:cubicBezTo>
                  <a:cubicBezTo>
                    <a:pt x="17855" y="15685"/>
                    <a:pt x="17858" y="15663"/>
                    <a:pt x="17840" y="15644"/>
                  </a:cubicBezTo>
                  <a:cubicBezTo>
                    <a:pt x="17661" y="15644"/>
                    <a:pt x="17463" y="15635"/>
                    <a:pt x="17285" y="15635"/>
                  </a:cubicBezTo>
                  <a:cubicBezTo>
                    <a:pt x="17217" y="15635"/>
                    <a:pt x="17155" y="15635"/>
                    <a:pt x="17099" y="15610"/>
                  </a:cubicBezTo>
                  <a:cubicBezTo>
                    <a:pt x="17075" y="15602"/>
                    <a:pt x="17050" y="15586"/>
                    <a:pt x="17033" y="15567"/>
                  </a:cubicBezTo>
                  <a:cubicBezTo>
                    <a:pt x="17016" y="15548"/>
                    <a:pt x="17007" y="15526"/>
                    <a:pt x="17013" y="15505"/>
                  </a:cubicBezTo>
                  <a:cubicBezTo>
                    <a:pt x="16896" y="15492"/>
                    <a:pt x="16772" y="15481"/>
                    <a:pt x="16652" y="15482"/>
                  </a:cubicBezTo>
                  <a:cubicBezTo>
                    <a:pt x="16532" y="15484"/>
                    <a:pt x="16415" y="15499"/>
                    <a:pt x="16310" y="15539"/>
                  </a:cubicBezTo>
                  <a:cubicBezTo>
                    <a:pt x="16267" y="15557"/>
                    <a:pt x="16225" y="15577"/>
                    <a:pt x="16183" y="15598"/>
                  </a:cubicBezTo>
                  <a:cubicBezTo>
                    <a:pt x="16140" y="15620"/>
                    <a:pt x="16097" y="15642"/>
                    <a:pt x="16051" y="15665"/>
                  </a:cubicBezTo>
                  <a:cubicBezTo>
                    <a:pt x="15949" y="15713"/>
                    <a:pt x="15836" y="15748"/>
                    <a:pt x="15718" y="15769"/>
                  </a:cubicBezTo>
                  <a:cubicBezTo>
                    <a:pt x="15600" y="15791"/>
                    <a:pt x="15477" y="15799"/>
                    <a:pt x="15353" y="15795"/>
                  </a:cubicBezTo>
                  <a:cubicBezTo>
                    <a:pt x="15347" y="15795"/>
                    <a:pt x="15341" y="15795"/>
                    <a:pt x="15335" y="15794"/>
                  </a:cubicBezTo>
                  <a:cubicBezTo>
                    <a:pt x="15329" y="15793"/>
                    <a:pt x="15323" y="15791"/>
                    <a:pt x="15316" y="15787"/>
                  </a:cubicBezTo>
                  <a:cubicBezTo>
                    <a:pt x="15289" y="15778"/>
                    <a:pt x="15287" y="15758"/>
                    <a:pt x="15301" y="15737"/>
                  </a:cubicBezTo>
                  <a:cubicBezTo>
                    <a:pt x="15315" y="15716"/>
                    <a:pt x="15344" y="15694"/>
                    <a:pt x="15378" y="15682"/>
                  </a:cubicBezTo>
                  <a:cubicBezTo>
                    <a:pt x="15440" y="15652"/>
                    <a:pt x="15520" y="15635"/>
                    <a:pt x="15600" y="15618"/>
                  </a:cubicBezTo>
                  <a:cubicBezTo>
                    <a:pt x="15680" y="15602"/>
                    <a:pt x="15754" y="15593"/>
                    <a:pt x="15835" y="15564"/>
                  </a:cubicBezTo>
                  <a:cubicBezTo>
                    <a:pt x="15866" y="15551"/>
                    <a:pt x="15895" y="15536"/>
                    <a:pt x="15924" y="15522"/>
                  </a:cubicBezTo>
                  <a:cubicBezTo>
                    <a:pt x="15953" y="15507"/>
                    <a:pt x="15983" y="15492"/>
                    <a:pt x="16014" y="15480"/>
                  </a:cubicBezTo>
                  <a:cubicBezTo>
                    <a:pt x="16143" y="15417"/>
                    <a:pt x="16322" y="15408"/>
                    <a:pt x="16452" y="15345"/>
                  </a:cubicBezTo>
                  <a:cubicBezTo>
                    <a:pt x="16581" y="15282"/>
                    <a:pt x="16698" y="15152"/>
                    <a:pt x="16581" y="15072"/>
                  </a:cubicBezTo>
                  <a:cubicBezTo>
                    <a:pt x="16495" y="15000"/>
                    <a:pt x="16322" y="15030"/>
                    <a:pt x="16193" y="15063"/>
                  </a:cubicBezTo>
                  <a:cubicBezTo>
                    <a:pt x="16063" y="15097"/>
                    <a:pt x="15921" y="15152"/>
                    <a:pt x="15792" y="15114"/>
                  </a:cubicBezTo>
                  <a:cubicBezTo>
                    <a:pt x="15785" y="15080"/>
                    <a:pt x="15818" y="15059"/>
                    <a:pt x="15863" y="15046"/>
                  </a:cubicBezTo>
                  <a:cubicBezTo>
                    <a:pt x="15909" y="15034"/>
                    <a:pt x="15967" y="15030"/>
                    <a:pt x="16014" y="15030"/>
                  </a:cubicBezTo>
                  <a:cubicBezTo>
                    <a:pt x="16085" y="15023"/>
                    <a:pt x="16156" y="15012"/>
                    <a:pt x="16222" y="14994"/>
                  </a:cubicBezTo>
                  <a:cubicBezTo>
                    <a:pt x="16288" y="14976"/>
                    <a:pt x="16350" y="14952"/>
                    <a:pt x="16402" y="14920"/>
                  </a:cubicBezTo>
                  <a:cubicBezTo>
                    <a:pt x="16442" y="14899"/>
                    <a:pt x="16481" y="14869"/>
                    <a:pt x="16502" y="14837"/>
                  </a:cubicBezTo>
                  <a:cubicBezTo>
                    <a:pt x="16523" y="14805"/>
                    <a:pt x="16526" y="14771"/>
                    <a:pt x="16495" y="14744"/>
                  </a:cubicBezTo>
                  <a:cubicBezTo>
                    <a:pt x="16452" y="14710"/>
                    <a:pt x="16378" y="14710"/>
                    <a:pt x="16310" y="14710"/>
                  </a:cubicBezTo>
                  <a:cubicBezTo>
                    <a:pt x="16211" y="14710"/>
                    <a:pt x="16106" y="14710"/>
                    <a:pt x="16001" y="14685"/>
                  </a:cubicBezTo>
                  <a:cubicBezTo>
                    <a:pt x="15955" y="14670"/>
                    <a:pt x="15910" y="14648"/>
                    <a:pt x="15879" y="14620"/>
                  </a:cubicBezTo>
                  <a:cubicBezTo>
                    <a:pt x="15847" y="14593"/>
                    <a:pt x="15829" y="14561"/>
                    <a:pt x="15835" y="14525"/>
                  </a:cubicBezTo>
                  <a:cubicBezTo>
                    <a:pt x="15782" y="14508"/>
                    <a:pt x="15730" y="14490"/>
                    <a:pt x="15681" y="14469"/>
                  </a:cubicBezTo>
                  <a:cubicBezTo>
                    <a:pt x="15633" y="14447"/>
                    <a:pt x="15588" y="14422"/>
                    <a:pt x="15551" y="14390"/>
                  </a:cubicBezTo>
                  <a:cubicBezTo>
                    <a:pt x="15511" y="14361"/>
                    <a:pt x="15488" y="14322"/>
                    <a:pt x="15482" y="14282"/>
                  </a:cubicBezTo>
                  <a:cubicBezTo>
                    <a:pt x="15477" y="14243"/>
                    <a:pt x="15489" y="14203"/>
                    <a:pt x="15520" y="14171"/>
                  </a:cubicBezTo>
                  <a:cubicBezTo>
                    <a:pt x="15591" y="14232"/>
                    <a:pt x="15667" y="14290"/>
                    <a:pt x="15745" y="14346"/>
                  </a:cubicBezTo>
                  <a:cubicBezTo>
                    <a:pt x="15824" y="14402"/>
                    <a:pt x="15906" y="14455"/>
                    <a:pt x="15989" y="14508"/>
                  </a:cubicBezTo>
                  <a:cubicBezTo>
                    <a:pt x="16020" y="14525"/>
                    <a:pt x="16049" y="14543"/>
                    <a:pt x="16080" y="14558"/>
                  </a:cubicBezTo>
                  <a:cubicBezTo>
                    <a:pt x="16111" y="14574"/>
                    <a:pt x="16143" y="14588"/>
                    <a:pt x="16180" y="14596"/>
                  </a:cubicBezTo>
                  <a:cubicBezTo>
                    <a:pt x="16285" y="14622"/>
                    <a:pt x="16402" y="14622"/>
                    <a:pt x="16507" y="14630"/>
                  </a:cubicBezTo>
                  <a:cubicBezTo>
                    <a:pt x="16612" y="14638"/>
                    <a:pt x="16723" y="14676"/>
                    <a:pt x="16766" y="14744"/>
                  </a:cubicBezTo>
                  <a:cubicBezTo>
                    <a:pt x="16772" y="14758"/>
                    <a:pt x="16776" y="14774"/>
                    <a:pt x="16779" y="14789"/>
                  </a:cubicBezTo>
                  <a:cubicBezTo>
                    <a:pt x="16782" y="14805"/>
                    <a:pt x="16785" y="14819"/>
                    <a:pt x="16791" y="14832"/>
                  </a:cubicBezTo>
                  <a:cubicBezTo>
                    <a:pt x="16803" y="14855"/>
                    <a:pt x="16823" y="14875"/>
                    <a:pt x="16845" y="14894"/>
                  </a:cubicBezTo>
                  <a:cubicBezTo>
                    <a:pt x="16867" y="14913"/>
                    <a:pt x="16890" y="14931"/>
                    <a:pt x="16908" y="14950"/>
                  </a:cubicBezTo>
                  <a:cubicBezTo>
                    <a:pt x="16979" y="15002"/>
                    <a:pt x="17041" y="15063"/>
                    <a:pt x="17089" y="15130"/>
                  </a:cubicBezTo>
                  <a:cubicBezTo>
                    <a:pt x="17138" y="15197"/>
                    <a:pt x="17174" y="15269"/>
                    <a:pt x="17192" y="15345"/>
                  </a:cubicBezTo>
                  <a:cubicBezTo>
                    <a:pt x="17217" y="15372"/>
                    <a:pt x="17258" y="15388"/>
                    <a:pt x="17307" y="15396"/>
                  </a:cubicBezTo>
                  <a:cubicBezTo>
                    <a:pt x="17356" y="15404"/>
                    <a:pt x="17411" y="15404"/>
                    <a:pt x="17463" y="15400"/>
                  </a:cubicBezTo>
                  <a:cubicBezTo>
                    <a:pt x="17556" y="15391"/>
                    <a:pt x="17655" y="15362"/>
                    <a:pt x="17747" y="15362"/>
                  </a:cubicBezTo>
                  <a:cubicBezTo>
                    <a:pt x="17834" y="15362"/>
                    <a:pt x="17969" y="15370"/>
                    <a:pt x="17982" y="15311"/>
                  </a:cubicBezTo>
                  <a:cubicBezTo>
                    <a:pt x="17994" y="15271"/>
                    <a:pt x="17949" y="15247"/>
                    <a:pt x="17898" y="15223"/>
                  </a:cubicBezTo>
                  <a:cubicBezTo>
                    <a:pt x="17846" y="15199"/>
                    <a:pt x="17787" y="15175"/>
                    <a:pt x="17772" y="15135"/>
                  </a:cubicBezTo>
                  <a:cubicBezTo>
                    <a:pt x="17753" y="15091"/>
                    <a:pt x="17797" y="15046"/>
                    <a:pt x="17834" y="15004"/>
                  </a:cubicBezTo>
                  <a:cubicBezTo>
                    <a:pt x="17872" y="14962"/>
                    <a:pt x="17905" y="14922"/>
                    <a:pt x="17865" y="14887"/>
                  </a:cubicBezTo>
                  <a:cubicBezTo>
                    <a:pt x="17824" y="14855"/>
                    <a:pt x="17801" y="14813"/>
                    <a:pt x="17797" y="14770"/>
                  </a:cubicBezTo>
                  <a:cubicBezTo>
                    <a:pt x="17792" y="14727"/>
                    <a:pt x="17806" y="14683"/>
                    <a:pt x="17840" y="14647"/>
                  </a:cubicBezTo>
                  <a:cubicBezTo>
                    <a:pt x="17812" y="14651"/>
                    <a:pt x="17789" y="14642"/>
                    <a:pt x="17771" y="14626"/>
                  </a:cubicBezTo>
                  <a:cubicBezTo>
                    <a:pt x="17753" y="14610"/>
                    <a:pt x="17741" y="14588"/>
                    <a:pt x="17735" y="14567"/>
                  </a:cubicBezTo>
                  <a:cubicBezTo>
                    <a:pt x="17729" y="14544"/>
                    <a:pt x="17729" y="14525"/>
                    <a:pt x="17726" y="14507"/>
                  </a:cubicBezTo>
                  <a:cubicBezTo>
                    <a:pt x="17723" y="14489"/>
                    <a:pt x="17716" y="14472"/>
                    <a:pt x="17698" y="14453"/>
                  </a:cubicBezTo>
                  <a:cubicBezTo>
                    <a:pt x="17664" y="14432"/>
                    <a:pt x="17612" y="14430"/>
                    <a:pt x="17563" y="14425"/>
                  </a:cubicBezTo>
                  <a:cubicBezTo>
                    <a:pt x="17514" y="14421"/>
                    <a:pt x="17470" y="14413"/>
                    <a:pt x="17451" y="14382"/>
                  </a:cubicBezTo>
                  <a:cubicBezTo>
                    <a:pt x="17426" y="14357"/>
                    <a:pt x="17451" y="14310"/>
                    <a:pt x="17414" y="14285"/>
                  </a:cubicBezTo>
                  <a:cubicBezTo>
                    <a:pt x="17383" y="14264"/>
                    <a:pt x="17346" y="14277"/>
                    <a:pt x="17322" y="14277"/>
                  </a:cubicBezTo>
                  <a:cubicBezTo>
                    <a:pt x="17155" y="14277"/>
                    <a:pt x="17050" y="14146"/>
                    <a:pt x="16982" y="14028"/>
                  </a:cubicBezTo>
                  <a:cubicBezTo>
                    <a:pt x="16958" y="13986"/>
                    <a:pt x="16933" y="13953"/>
                    <a:pt x="16896" y="13923"/>
                  </a:cubicBezTo>
                  <a:cubicBezTo>
                    <a:pt x="16868" y="13911"/>
                    <a:pt x="16836" y="13904"/>
                    <a:pt x="16805" y="13905"/>
                  </a:cubicBezTo>
                  <a:cubicBezTo>
                    <a:pt x="16774" y="13906"/>
                    <a:pt x="16745" y="13915"/>
                    <a:pt x="16723" y="13932"/>
                  </a:cubicBezTo>
                  <a:cubicBezTo>
                    <a:pt x="16717" y="13942"/>
                    <a:pt x="16711" y="13954"/>
                    <a:pt x="16706" y="13965"/>
                  </a:cubicBezTo>
                  <a:cubicBezTo>
                    <a:pt x="16702" y="13976"/>
                    <a:pt x="16698" y="13986"/>
                    <a:pt x="16698" y="13995"/>
                  </a:cubicBezTo>
                  <a:cubicBezTo>
                    <a:pt x="16692" y="14043"/>
                    <a:pt x="16674" y="14089"/>
                    <a:pt x="16642" y="14130"/>
                  </a:cubicBezTo>
                  <a:cubicBezTo>
                    <a:pt x="16611" y="14171"/>
                    <a:pt x="16566" y="14207"/>
                    <a:pt x="16507" y="14235"/>
                  </a:cubicBezTo>
                  <a:cubicBezTo>
                    <a:pt x="16449" y="14260"/>
                    <a:pt x="16378" y="14272"/>
                    <a:pt x="16308" y="14271"/>
                  </a:cubicBezTo>
                  <a:cubicBezTo>
                    <a:pt x="16239" y="14270"/>
                    <a:pt x="16171" y="14256"/>
                    <a:pt x="16119" y="14226"/>
                  </a:cubicBezTo>
                  <a:cubicBezTo>
                    <a:pt x="16171" y="14195"/>
                    <a:pt x="16222" y="14161"/>
                    <a:pt x="16274" y="14127"/>
                  </a:cubicBezTo>
                  <a:cubicBezTo>
                    <a:pt x="16327" y="14094"/>
                    <a:pt x="16381" y="14060"/>
                    <a:pt x="16439" y="14028"/>
                  </a:cubicBezTo>
                  <a:cubicBezTo>
                    <a:pt x="16452" y="14020"/>
                    <a:pt x="16483" y="14003"/>
                    <a:pt x="16483" y="13986"/>
                  </a:cubicBezTo>
                  <a:cubicBezTo>
                    <a:pt x="16483" y="13970"/>
                    <a:pt x="16427" y="13961"/>
                    <a:pt x="16415" y="13940"/>
                  </a:cubicBezTo>
                  <a:cubicBezTo>
                    <a:pt x="16402" y="13927"/>
                    <a:pt x="16399" y="13913"/>
                    <a:pt x="16402" y="13899"/>
                  </a:cubicBezTo>
                  <a:cubicBezTo>
                    <a:pt x="16405" y="13885"/>
                    <a:pt x="16415" y="13873"/>
                    <a:pt x="16427" y="13864"/>
                  </a:cubicBezTo>
                  <a:cubicBezTo>
                    <a:pt x="16449" y="13854"/>
                    <a:pt x="16469" y="13847"/>
                    <a:pt x="16489" y="13841"/>
                  </a:cubicBezTo>
                  <a:cubicBezTo>
                    <a:pt x="16510" y="13835"/>
                    <a:pt x="16532" y="13831"/>
                    <a:pt x="16557" y="13827"/>
                  </a:cubicBezTo>
                  <a:cubicBezTo>
                    <a:pt x="16609" y="13818"/>
                    <a:pt x="16665" y="13812"/>
                    <a:pt x="16720" y="13805"/>
                  </a:cubicBezTo>
                  <a:cubicBezTo>
                    <a:pt x="16776" y="13799"/>
                    <a:pt x="16831" y="13793"/>
                    <a:pt x="16884" y="13784"/>
                  </a:cubicBezTo>
                  <a:cubicBezTo>
                    <a:pt x="16850" y="13749"/>
                    <a:pt x="16817" y="13715"/>
                    <a:pt x="16785" y="13681"/>
                  </a:cubicBezTo>
                  <a:cubicBezTo>
                    <a:pt x="16752" y="13648"/>
                    <a:pt x="16720" y="13614"/>
                    <a:pt x="16686" y="13578"/>
                  </a:cubicBezTo>
                  <a:cubicBezTo>
                    <a:pt x="16649" y="13585"/>
                    <a:pt x="16614" y="13578"/>
                    <a:pt x="16580" y="13567"/>
                  </a:cubicBezTo>
                  <a:cubicBezTo>
                    <a:pt x="16546" y="13556"/>
                    <a:pt x="16513" y="13540"/>
                    <a:pt x="16483" y="13528"/>
                  </a:cubicBezTo>
                  <a:cubicBezTo>
                    <a:pt x="16449" y="13515"/>
                    <a:pt x="16405" y="13509"/>
                    <a:pt x="16368" y="13511"/>
                  </a:cubicBezTo>
                  <a:cubicBezTo>
                    <a:pt x="16330" y="13513"/>
                    <a:pt x="16297" y="13524"/>
                    <a:pt x="16285" y="13545"/>
                  </a:cubicBezTo>
                  <a:cubicBezTo>
                    <a:pt x="16260" y="13524"/>
                    <a:pt x="16250" y="13494"/>
                    <a:pt x="16253" y="13466"/>
                  </a:cubicBezTo>
                  <a:cubicBezTo>
                    <a:pt x="16257" y="13437"/>
                    <a:pt x="16276" y="13410"/>
                    <a:pt x="16310" y="13393"/>
                  </a:cubicBezTo>
                  <a:cubicBezTo>
                    <a:pt x="16341" y="13374"/>
                    <a:pt x="16384" y="13368"/>
                    <a:pt x="16425" y="13372"/>
                  </a:cubicBezTo>
                  <a:cubicBezTo>
                    <a:pt x="16467" y="13376"/>
                    <a:pt x="16507" y="13391"/>
                    <a:pt x="16532" y="13414"/>
                  </a:cubicBezTo>
                  <a:cubicBezTo>
                    <a:pt x="16550" y="13435"/>
                    <a:pt x="16567" y="13464"/>
                    <a:pt x="16589" y="13485"/>
                  </a:cubicBezTo>
                  <a:cubicBezTo>
                    <a:pt x="16611" y="13506"/>
                    <a:pt x="16637" y="13519"/>
                    <a:pt x="16674" y="13511"/>
                  </a:cubicBezTo>
                  <a:cubicBezTo>
                    <a:pt x="16686" y="13511"/>
                    <a:pt x="16698" y="13504"/>
                    <a:pt x="16712" y="13495"/>
                  </a:cubicBezTo>
                  <a:cubicBezTo>
                    <a:pt x="16725" y="13487"/>
                    <a:pt x="16739" y="13477"/>
                    <a:pt x="16754" y="13473"/>
                  </a:cubicBezTo>
                  <a:cubicBezTo>
                    <a:pt x="16803" y="13456"/>
                    <a:pt x="16853" y="13473"/>
                    <a:pt x="16896" y="13503"/>
                  </a:cubicBezTo>
                  <a:cubicBezTo>
                    <a:pt x="16933" y="13528"/>
                    <a:pt x="16945" y="13562"/>
                    <a:pt x="16945" y="13599"/>
                  </a:cubicBezTo>
                  <a:cubicBezTo>
                    <a:pt x="16964" y="13652"/>
                    <a:pt x="16987" y="13713"/>
                    <a:pt x="17025" y="13763"/>
                  </a:cubicBezTo>
                  <a:cubicBezTo>
                    <a:pt x="17062" y="13814"/>
                    <a:pt x="17115" y="13854"/>
                    <a:pt x="17192" y="13864"/>
                  </a:cubicBezTo>
                  <a:cubicBezTo>
                    <a:pt x="17238" y="13869"/>
                    <a:pt x="17286" y="13861"/>
                    <a:pt x="17334" y="13856"/>
                  </a:cubicBezTo>
                  <a:cubicBezTo>
                    <a:pt x="17382" y="13852"/>
                    <a:pt x="17430" y="13850"/>
                    <a:pt x="17476" y="13864"/>
                  </a:cubicBezTo>
                  <a:cubicBezTo>
                    <a:pt x="17504" y="13873"/>
                    <a:pt x="17527" y="13885"/>
                    <a:pt x="17546" y="13902"/>
                  </a:cubicBezTo>
                  <a:cubicBezTo>
                    <a:pt x="17565" y="13918"/>
                    <a:pt x="17581" y="13938"/>
                    <a:pt x="17593" y="13961"/>
                  </a:cubicBezTo>
                  <a:cubicBezTo>
                    <a:pt x="17605" y="13982"/>
                    <a:pt x="17618" y="14002"/>
                    <a:pt x="17634" y="14019"/>
                  </a:cubicBezTo>
                  <a:cubicBezTo>
                    <a:pt x="17650" y="14036"/>
                    <a:pt x="17670" y="14049"/>
                    <a:pt x="17698" y="14058"/>
                  </a:cubicBezTo>
                  <a:cubicBezTo>
                    <a:pt x="17723" y="14066"/>
                    <a:pt x="17758" y="14066"/>
                    <a:pt x="17787" y="14059"/>
                  </a:cubicBezTo>
                  <a:cubicBezTo>
                    <a:pt x="17817" y="14053"/>
                    <a:pt x="17840" y="14039"/>
                    <a:pt x="17840" y="14020"/>
                  </a:cubicBezTo>
                  <a:cubicBezTo>
                    <a:pt x="17806" y="13991"/>
                    <a:pt x="17767" y="13962"/>
                    <a:pt x="17726" y="13938"/>
                  </a:cubicBezTo>
                  <a:cubicBezTo>
                    <a:pt x="17684" y="13914"/>
                    <a:pt x="17639" y="13894"/>
                    <a:pt x="17593" y="13881"/>
                  </a:cubicBezTo>
                  <a:cubicBezTo>
                    <a:pt x="17618" y="13873"/>
                    <a:pt x="17641" y="13857"/>
                    <a:pt x="17656" y="13838"/>
                  </a:cubicBezTo>
                  <a:cubicBezTo>
                    <a:pt x="17672" y="13819"/>
                    <a:pt x="17679" y="13797"/>
                    <a:pt x="17673" y="13776"/>
                  </a:cubicBezTo>
                  <a:cubicBezTo>
                    <a:pt x="17698" y="13784"/>
                    <a:pt x="17730" y="13784"/>
                    <a:pt x="17758" y="13778"/>
                  </a:cubicBezTo>
                  <a:cubicBezTo>
                    <a:pt x="17786" y="13771"/>
                    <a:pt x="17809" y="13757"/>
                    <a:pt x="17815" y="13738"/>
                  </a:cubicBezTo>
                  <a:cubicBezTo>
                    <a:pt x="17747" y="13768"/>
                    <a:pt x="17661" y="13717"/>
                    <a:pt x="17661" y="13667"/>
                  </a:cubicBezTo>
                  <a:cubicBezTo>
                    <a:pt x="17661" y="13612"/>
                    <a:pt x="17735" y="13570"/>
                    <a:pt x="17815" y="13562"/>
                  </a:cubicBezTo>
                  <a:cubicBezTo>
                    <a:pt x="17716" y="13549"/>
                    <a:pt x="17635" y="13514"/>
                    <a:pt x="17563" y="13470"/>
                  </a:cubicBezTo>
                  <a:cubicBezTo>
                    <a:pt x="17491" y="13425"/>
                    <a:pt x="17430" y="13370"/>
                    <a:pt x="17371" y="13318"/>
                  </a:cubicBezTo>
                  <a:cubicBezTo>
                    <a:pt x="17359" y="13303"/>
                    <a:pt x="17346" y="13289"/>
                    <a:pt x="17339" y="13276"/>
                  </a:cubicBezTo>
                  <a:cubicBezTo>
                    <a:pt x="17331" y="13263"/>
                    <a:pt x="17328" y="13250"/>
                    <a:pt x="17334" y="13238"/>
                  </a:cubicBezTo>
                  <a:cubicBezTo>
                    <a:pt x="17223" y="13246"/>
                    <a:pt x="17123" y="13200"/>
                    <a:pt x="17026" y="13158"/>
                  </a:cubicBezTo>
                  <a:cubicBezTo>
                    <a:pt x="16930" y="13116"/>
                    <a:pt x="16837" y="13078"/>
                    <a:pt x="16742" y="13103"/>
                  </a:cubicBezTo>
                  <a:cubicBezTo>
                    <a:pt x="16708" y="13111"/>
                    <a:pt x="16681" y="13125"/>
                    <a:pt x="16655" y="13139"/>
                  </a:cubicBezTo>
                  <a:cubicBezTo>
                    <a:pt x="16629" y="13152"/>
                    <a:pt x="16603" y="13166"/>
                    <a:pt x="16569" y="13175"/>
                  </a:cubicBezTo>
                  <a:cubicBezTo>
                    <a:pt x="16544" y="13183"/>
                    <a:pt x="16509" y="13187"/>
                    <a:pt x="16476" y="13184"/>
                  </a:cubicBezTo>
                  <a:cubicBezTo>
                    <a:pt x="16444" y="13181"/>
                    <a:pt x="16415" y="13170"/>
                    <a:pt x="16402" y="13149"/>
                  </a:cubicBezTo>
                  <a:cubicBezTo>
                    <a:pt x="16442" y="13126"/>
                    <a:pt x="16481" y="13106"/>
                    <a:pt x="16523" y="13090"/>
                  </a:cubicBezTo>
                  <a:cubicBezTo>
                    <a:pt x="16564" y="13074"/>
                    <a:pt x="16609" y="13061"/>
                    <a:pt x="16661" y="13053"/>
                  </a:cubicBezTo>
                  <a:cubicBezTo>
                    <a:pt x="16686" y="13048"/>
                    <a:pt x="16715" y="13043"/>
                    <a:pt x="16745" y="13037"/>
                  </a:cubicBezTo>
                  <a:cubicBezTo>
                    <a:pt x="16774" y="13030"/>
                    <a:pt x="16803" y="13023"/>
                    <a:pt x="16828" y="13015"/>
                  </a:cubicBezTo>
                  <a:cubicBezTo>
                    <a:pt x="16887" y="12985"/>
                    <a:pt x="16901" y="12928"/>
                    <a:pt x="16916" y="12873"/>
                  </a:cubicBezTo>
                  <a:cubicBezTo>
                    <a:pt x="16931" y="12818"/>
                    <a:pt x="16948" y="12764"/>
                    <a:pt x="17013" y="12741"/>
                  </a:cubicBezTo>
                  <a:cubicBezTo>
                    <a:pt x="17044" y="12741"/>
                    <a:pt x="17062" y="12756"/>
                    <a:pt x="17072" y="12776"/>
                  </a:cubicBezTo>
                  <a:cubicBezTo>
                    <a:pt x="17081" y="12797"/>
                    <a:pt x="17081" y="12823"/>
                    <a:pt x="17075" y="12846"/>
                  </a:cubicBezTo>
                  <a:cubicBezTo>
                    <a:pt x="17062" y="12888"/>
                    <a:pt x="17038" y="12943"/>
                    <a:pt x="17087" y="12973"/>
                  </a:cubicBezTo>
                  <a:cubicBezTo>
                    <a:pt x="17130" y="12998"/>
                    <a:pt x="17192" y="12989"/>
                    <a:pt x="17241" y="13006"/>
                  </a:cubicBezTo>
                  <a:cubicBezTo>
                    <a:pt x="17285" y="13023"/>
                    <a:pt x="17309" y="13061"/>
                    <a:pt x="17334" y="13086"/>
                  </a:cubicBezTo>
                  <a:cubicBezTo>
                    <a:pt x="17359" y="13111"/>
                    <a:pt x="17426" y="13128"/>
                    <a:pt x="17463" y="13103"/>
                  </a:cubicBezTo>
                  <a:cubicBezTo>
                    <a:pt x="17476" y="13141"/>
                    <a:pt x="17488" y="13175"/>
                    <a:pt x="17531" y="13208"/>
                  </a:cubicBezTo>
                  <a:cubicBezTo>
                    <a:pt x="17568" y="13238"/>
                    <a:pt x="17630" y="13254"/>
                    <a:pt x="17673" y="13238"/>
                  </a:cubicBezTo>
                  <a:cubicBezTo>
                    <a:pt x="17692" y="13233"/>
                    <a:pt x="17703" y="13224"/>
                    <a:pt x="17714" y="13214"/>
                  </a:cubicBezTo>
                  <a:cubicBezTo>
                    <a:pt x="17726" y="13205"/>
                    <a:pt x="17738" y="13196"/>
                    <a:pt x="17760" y="13191"/>
                  </a:cubicBezTo>
                  <a:cubicBezTo>
                    <a:pt x="17778" y="13187"/>
                    <a:pt x="17801" y="13191"/>
                    <a:pt x="17826" y="13196"/>
                  </a:cubicBezTo>
                  <a:cubicBezTo>
                    <a:pt x="17851" y="13200"/>
                    <a:pt x="17877" y="13204"/>
                    <a:pt x="17902" y="13200"/>
                  </a:cubicBezTo>
                  <a:cubicBezTo>
                    <a:pt x="17929" y="13196"/>
                    <a:pt x="17946" y="13184"/>
                    <a:pt x="17955" y="13169"/>
                  </a:cubicBezTo>
                  <a:cubicBezTo>
                    <a:pt x="17963" y="13155"/>
                    <a:pt x="17963" y="13137"/>
                    <a:pt x="17957" y="13120"/>
                  </a:cubicBezTo>
                  <a:cubicBezTo>
                    <a:pt x="17951" y="13101"/>
                    <a:pt x="17940" y="13088"/>
                    <a:pt x="17926" y="13077"/>
                  </a:cubicBezTo>
                  <a:cubicBezTo>
                    <a:pt x="17912" y="13066"/>
                    <a:pt x="17895" y="13057"/>
                    <a:pt x="17877" y="13044"/>
                  </a:cubicBezTo>
                  <a:cubicBezTo>
                    <a:pt x="18031" y="13044"/>
                    <a:pt x="18192" y="13032"/>
                    <a:pt x="18333" y="13032"/>
                  </a:cubicBezTo>
                  <a:cubicBezTo>
                    <a:pt x="18358" y="13032"/>
                    <a:pt x="18383" y="13032"/>
                    <a:pt x="18395" y="13023"/>
                  </a:cubicBezTo>
                  <a:cubicBezTo>
                    <a:pt x="18414" y="13015"/>
                    <a:pt x="18420" y="13000"/>
                    <a:pt x="18420" y="12983"/>
                  </a:cubicBezTo>
                  <a:cubicBezTo>
                    <a:pt x="18420" y="12965"/>
                    <a:pt x="18414" y="12945"/>
                    <a:pt x="18407" y="12926"/>
                  </a:cubicBezTo>
                  <a:cubicBezTo>
                    <a:pt x="18401" y="12910"/>
                    <a:pt x="18407" y="12890"/>
                    <a:pt x="18422" y="12876"/>
                  </a:cubicBezTo>
                  <a:cubicBezTo>
                    <a:pt x="18437" y="12863"/>
                    <a:pt x="18460" y="12857"/>
                    <a:pt x="18488" y="12867"/>
                  </a:cubicBezTo>
                  <a:cubicBezTo>
                    <a:pt x="18429" y="12823"/>
                    <a:pt x="18341" y="12808"/>
                    <a:pt x="18253" y="12792"/>
                  </a:cubicBezTo>
                  <a:cubicBezTo>
                    <a:pt x="18165" y="12776"/>
                    <a:pt x="18077" y="12760"/>
                    <a:pt x="18019" y="12716"/>
                  </a:cubicBezTo>
                  <a:cubicBezTo>
                    <a:pt x="17982" y="12693"/>
                    <a:pt x="17956" y="12659"/>
                    <a:pt x="17926" y="12630"/>
                  </a:cubicBezTo>
                  <a:cubicBezTo>
                    <a:pt x="17897" y="12601"/>
                    <a:pt x="17865" y="12577"/>
                    <a:pt x="17815" y="12573"/>
                  </a:cubicBezTo>
                  <a:lnTo>
                    <a:pt x="17710" y="12573"/>
                  </a:lnTo>
                  <a:cubicBezTo>
                    <a:pt x="17670" y="12569"/>
                    <a:pt x="17641" y="12554"/>
                    <a:pt x="17625" y="12534"/>
                  </a:cubicBezTo>
                  <a:cubicBezTo>
                    <a:pt x="17608" y="12513"/>
                    <a:pt x="17605" y="12487"/>
                    <a:pt x="17618" y="12459"/>
                  </a:cubicBezTo>
                  <a:cubicBezTo>
                    <a:pt x="17612" y="12447"/>
                    <a:pt x="17612" y="12436"/>
                    <a:pt x="17615" y="12425"/>
                  </a:cubicBezTo>
                  <a:cubicBezTo>
                    <a:pt x="17618" y="12414"/>
                    <a:pt x="17624" y="12403"/>
                    <a:pt x="17630" y="12388"/>
                  </a:cubicBezTo>
                  <a:cubicBezTo>
                    <a:pt x="17645" y="12392"/>
                    <a:pt x="17662" y="12394"/>
                    <a:pt x="17680" y="12395"/>
                  </a:cubicBezTo>
                  <a:cubicBezTo>
                    <a:pt x="17698" y="12396"/>
                    <a:pt x="17716" y="12396"/>
                    <a:pt x="17735" y="12396"/>
                  </a:cubicBezTo>
                  <a:cubicBezTo>
                    <a:pt x="17741" y="12401"/>
                    <a:pt x="17744" y="12406"/>
                    <a:pt x="17747" y="12411"/>
                  </a:cubicBezTo>
                  <a:cubicBezTo>
                    <a:pt x="17750" y="12416"/>
                    <a:pt x="17753" y="12422"/>
                    <a:pt x="17760" y="12426"/>
                  </a:cubicBezTo>
                  <a:cubicBezTo>
                    <a:pt x="17818" y="12403"/>
                    <a:pt x="17883" y="12405"/>
                    <a:pt x="17945" y="12420"/>
                  </a:cubicBezTo>
                  <a:cubicBezTo>
                    <a:pt x="18006" y="12435"/>
                    <a:pt x="18065" y="12464"/>
                    <a:pt x="18111" y="12493"/>
                  </a:cubicBezTo>
                  <a:cubicBezTo>
                    <a:pt x="18164" y="12525"/>
                    <a:pt x="18216" y="12556"/>
                    <a:pt x="18273" y="12579"/>
                  </a:cubicBezTo>
                  <a:cubicBezTo>
                    <a:pt x="18330" y="12601"/>
                    <a:pt x="18392" y="12615"/>
                    <a:pt x="18463" y="12611"/>
                  </a:cubicBezTo>
                  <a:cubicBezTo>
                    <a:pt x="18441" y="12588"/>
                    <a:pt x="18457" y="12566"/>
                    <a:pt x="18476" y="12544"/>
                  </a:cubicBezTo>
                  <a:cubicBezTo>
                    <a:pt x="18495" y="12521"/>
                    <a:pt x="18519" y="12499"/>
                    <a:pt x="18512" y="12476"/>
                  </a:cubicBezTo>
                  <a:cubicBezTo>
                    <a:pt x="18512" y="12468"/>
                    <a:pt x="18509" y="12462"/>
                    <a:pt x="18505" y="12456"/>
                  </a:cubicBezTo>
                  <a:cubicBezTo>
                    <a:pt x="18500" y="12451"/>
                    <a:pt x="18494" y="12447"/>
                    <a:pt x="18488" y="12443"/>
                  </a:cubicBezTo>
                  <a:cubicBezTo>
                    <a:pt x="18448" y="12403"/>
                    <a:pt x="18409" y="12363"/>
                    <a:pt x="18369" y="12323"/>
                  </a:cubicBezTo>
                  <a:cubicBezTo>
                    <a:pt x="18329" y="12283"/>
                    <a:pt x="18287" y="12243"/>
                    <a:pt x="18241" y="12203"/>
                  </a:cubicBezTo>
                  <a:cubicBezTo>
                    <a:pt x="18272" y="12199"/>
                    <a:pt x="18307" y="12201"/>
                    <a:pt x="18340" y="12210"/>
                  </a:cubicBezTo>
                  <a:cubicBezTo>
                    <a:pt x="18372" y="12219"/>
                    <a:pt x="18401" y="12234"/>
                    <a:pt x="18420" y="12258"/>
                  </a:cubicBezTo>
                  <a:cubicBezTo>
                    <a:pt x="18448" y="12274"/>
                    <a:pt x="18465" y="12294"/>
                    <a:pt x="18478" y="12316"/>
                  </a:cubicBezTo>
                  <a:cubicBezTo>
                    <a:pt x="18491" y="12339"/>
                    <a:pt x="18500" y="12363"/>
                    <a:pt x="18512" y="12388"/>
                  </a:cubicBezTo>
                  <a:cubicBezTo>
                    <a:pt x="18577" y="12344"/>
                    <a:pt x="18642" y="12300"/>
                    <a:pt x="18708" y="12256"/>
                  </a:cubicBezTo>
                  <a:cubicBezTo>
                    <a:pt x="18775" y="12213"/>
                    <a:pt x="18842" y="12171"/>
                    <a:pt x="18913" y="12131"/>
                  </a:cubicBezTo>
                  <a:cubicBezTo>
                    <a:pt x="18953" y="12106"/>
                    <a:pt x="18998" y="12078"/>
                    <a:pt x="19030" y="12047"/>
                  </a:cubicBezTo>
                  <a:cubicBezTo>
                    <a:pt x="19061" y="12016"/>
                    <a:pt x="19080" y="11982"/>
                    <a:pt x="19068" y="11946"/>
                  </a:cubicBezTo>
                  <a:cubicBezTo>
                    <a:pt x="19021" y="11929"/>
                    <a:pt x="18967" y="11927"/>
                    <a:pt x="18920" y="11938"/>
                  </a:cubicBezTo>
                  <a:cubicBezTo>
                    <a:pt x="18872" y="11949"/>
                    <a:pt x="18830" y="11974"/>
                    <a:pt x="18808" y="12009"/>
                  </a:cubicBezTo>
                  <a:cubicBezTo>
                    <a:pt x="18691" y="11967"/>
                    <a:pt x="18642" y="11858"/>
                    <a:pt x="18642" y="11770"/>
                  </a:cubicBezTo>
                  <a:cubicBezTo>
                    <a:pt x="18642" y="11736"/>
                    <a:pt x="18642" y="11698"/>
                    <a:pt x="18630" y="11664"/>
                  </a:cubicBezTo>
                  <a:cubicBezTo>
                    <a:pt x="18623" y="11645"/>
                    <a:pt x="18606" y="11628"/>
                    <a:pt x="18585" y="11616"/>
                  </a:cubicBezTo>
                  <a:cubicBezTo>
                    <a:pt x="18563" y="11604"/>
                    <a:pt x="18537" y="11599"/>
                    <a:pt x="18512" y="11606"/>
                  </a:cubicBezTo>
                  <a:cubicBezTo>
                    <a:pt x="18537" y="11587"/>
                    <a:pt x="18563" y="11567"/>
                    <a:pt x="18589" y="11546"/>
                  </a:cubicBezTo>
                  <a:cubicBezTo>
                    <a:pt x="18616" y="11525"/>
                    <a:pt x="18642" y="11502"/>
                    <a:pt x="18667" y="11479"/>
                  </a:cubicBezTo>
                  <a:cubicBezTo>
                    <a:pt x="18654" y="11475"/>
                    <a:pt x="18639" y="11473"/>
                    <a:pt x="18623" y="11471"/>
                  </a:cubicBezTo>
                  <a:cubicBezTo>
                    <a:pt x="18606" y="11469"/>
                    <a:pt x="18589" y="11467"/>
                    <a:pt x="18574" y="11463"/>
                  </a:cubicBezTo>
                  <a:cubicBezTo>
                    <a:pt x="18633" y="11427"/>
                    <a:pt x="18665" y="11378"/>
                    <a:pt x="18672" y="11328"/>
                  </a:cubicBezTo>
                  <a:cubicBezTo>
                    <a:pt x="18679" y="11277"/>
                    <a:pt x="18660" y="11225"/>
                    <a:pt x="18617" y="11181"/>
                  </a:cubicBezTo>
                  <a:cubicBezTo>
                    <a:pt x="18617" y="11193"/>
                    <a:pt x="18620" y="11204"/>
                    <a:pt x="18623" y="11215"/>
                  </a:cubicBezTo>
                  <a:cubicBezTo>
                    <a:pt x="18626" y="11226"/>
                    <a:pt x="18630" y="11237"/>
                    <a:pt x="18630" y="11252"/>
                  </a:cubicBezTo>
                  <a:cubicBezTo>
                    <a:pt x="18611" y="11229"/>
                    <a:pt x="18588" y="11209"/>
                    <a:pt x="18565" y="11189"/>
                  </a:cubicBezTo>
                  <a:cubicBezTo>
                    <a:pt x="18542" y="11169"/>
                    <a:pt x="18519" y="11149"/>
                    <a:pt x="18500" y="11126"/>
                  </a:cubicBezTo>
                  <a:cubicBezTo>
                    <a:pt x="18525" y="11113"/>
                    <a:pt x="18551" y="11105"/>
                    <a:pt x="18579" y="11100"/>
                  </a:cubicBezTo>
                  <a:cubicBezTo>
                    <a:pt x="18606" y="11094"/>
                    <a:pt x="18636" y="11092"/>
                    <a:pt x="18667" y="11092"/>
                  </a:cubicBezTo>
                  <a:cubicBezTo>
                    <a:pt x="18654" y="11044"/>
                    <a:pt x="18642" y="10996"/>
                    <a:pt x="18631" y="10947"/>
                  </a:cubicBezTo>
                  <a:cubicBezTo>
                    <a:pt x="18620" y="10899"/>
                    <a:pt x="18611" y="10850"/>
                    <a:pt x="18605" y="10802"/>
                  </a:cubicBezTo>
                  <a:cubicBezTo>
                    <a:pt x="18589" y="10754"/>
                    <a:pt x="18576" y="10702"/>
                    <a:pt x="18559" y="10651"/>
                  </a:cubicBezTo>
                  <a:cubicBezTo>
                    <a:pt x="18543" y="10599"/>
                    <a:pt x="18525" y="10548"/>
                    <a:pt x="18500" y="10499"/>
                  </a:cubicBezTo>
                  <a:cubicBezTo>
                    <a:pt x="18488" y="10482"/>
                    <a:pt x="18474" y="10466"/>
                    <a:pt x="18461" y="10448"/>
                  </a:cubicBezTo>
                  <a:cubicBezTo>
                    <a:pt x="18449" y="10431"/>
                    <a:pt x="18438" y="10413"/>
                    <a:pt x="18432" y="10394"/>
                  </a:cubicBezTo>
                  <a:cubicBezTo>
                    <a:pt x="18420" y="10354"/>
                    <a:pt x="18417" y="10306"/>
                    <a:pt x="18402" y="10264"/>
                  </a:cubicBezTo>
                  <a:cubicBezTo>
                    <a:pt x="18387" y="10223"/>
                    <a:pt x="18361" y="10188"/>
                    <a:pt x="18303" y="10175"/>
                  </a:cubicBezTo>
                  <a:cubicBezTo>
                    <a:pt x="18318" y="10140"/>
                    <a:pt x="18323" y="10102"/>
                    <a:pt x="18318" y="10065"/>
                  </a:cubicBezTo>
                  <a:cubicBezTo>
                    <a:pt x="18313" y="10028"/>
                    <a:pt x="18299" y="9992"/>
                    <a:pt x="18278" y="9961"/>
                  </a:cubicBezTo>
                  <a:cubicBezTo>
                    <a:pt x="18303" y="9936"/>
                    <a:pt x="18370" y="9936"/>
                    <a:pt x="18407" y="9952"/>
                  </a:cubicBezTo>
                  <a:cubicBezTo>
                    <a:pt x="18444" y="9969"/>
                    <a:pt x="18475" y="9999"/>
                    <a:pt x="18525" y="10016"/>
                  </a:cubicBezTo>
                  <a:cubicBezTo>
                    <a:pt x="18543" y="10024"/>
                    <a:pt x="18572" y="10024"/>
                    <a:pt x="18597" y="10019"/>
                  </a:cubicBezTo>
                  <a:cubicBezTo>
                    <a:pt x="18622" y="10013"/>
                    <a:pt x="18642" y="10003"/>
                    <a:pt x="18642" y="9990"/>
                  </a:cubicBezTo>
                  <a:cubicBezTo>
                    <a:pt x="18679" y="10121"/>
                    <a:pt x="18722" y="10272"/>
                    <a:pt x="18864" y="10369"/>
                  </a:cubicBezTo>
                  <a:cubicBezTo>
                    <a:pt x="18889" y="10386"/>
                    <a:pt x="18913" y="10394"/>
                    <a:pt x="18913" y="10419"/>
                  </a:cubicBezTo>
                  <a:cubicBezTo>
                    <a:pt x="18913" y="10440"/>
                    <a:pt x="18901" y="10457"/>
                    <a:pt x="18889" y="10474"/>
                  </a:cubicBezTo>
                  <a:cubicBezTo>
                    <a:pt x="18861" y="10522"/>
                    <a:pt x="18896" y="10567"/>
                    <a:pt x="18940" y="10611"/>
                  </a:cubicBezTo>
                  <a:cubicBezTo>
                    <a:pt x="18984" y="10655"/>
                    <a:pt x="19037" y="10699"/>
                    <a:pt x="19043" y="10747"/>
                  </a:cubicBezTo>
                  <a:lnTo>
                    <a:pt x="19043" y="10819"/>
                  </a:lnTo>
                  <a:cubicBezTo>
                    <a:pt x="19049" y="10832"/>
                    <a:pt x="19061" y="10842"/>
                    <a:pt x="19076" y="10847"/>
                  </a:cubicBezTo>
                  <a:cubicBezTo>
                    <a:pt x="19091" y="10853"/>
                    <a:pt x="19108" y="10853"/>
                    <a:pt x="19123" y="10844"/>
                  </a:cubicBezTo>
                  <a:cubicBezTo>
                    <a:pt x="19123" y="10764"/>
                    <a:pt x="19115" y="10685"/>
                    <a:pt x="19102" y="10608"/>
                  </a:cubicBezTo>
                  <a:cubicBezTo>
                    <a:pt x="19088" y="10530"/>
                    <a:pt x="19068" y="10453"/>
                    <a:pt x="19043" y="10377"/>
                  </a:cubicBezTo>
                  <a:cubicBezTo>
                    <a:pt x="19031" y="10342"/>
                    <a:pt x="19014" y="10303"/>
                    <a:pt x="19002" y="10263"/>
                  </a:cubicBezTo>
                  <a:cubicBezTo>
                    <a:pt x="18990" y="10224"/>
                    <a:pt x="18984" y="10184"/>
                    <a:pt x="18994" y="10146"/>
                  </a:cubicBezTo>
                  <a:cubicBezTo>
                    <a:pt x="19000" y="10106"/>
                    <a:pt x="19012" y="10067"/>
                    <a:pt x="19036" y="10033"/>
                  </a:cubicBezTo>
                  <a:cubicBezTo>
                    <a:pt x="19060" y="10000"/>
                    <a:pt x="19095" y="9971"/>
                    <a:pt x="19148" y="9952"/>
                  </a:cubicBezTo>
                  <a:cubicBezTo>
                    <a:pt x="19108" y="9952"/>
                    <a:pt x="19085" y="9932"/>
                    <a:pt x="19075" y="9907"/>
                  </a:cubicBezTo>
                  <a:cubicBezTo>
                    <a:pt x="19065" y="9882"/>
                    <a:pt x="19068" y="9851"/>
                    <a:pt x="19080" y="9830"/>
                  </a:cubicBezTo>
                  <a:cubicBezTo>
                    <a:pt x="19092" y="9807"/>
                    <a:pt x="19115" y="9783"/>
                    <a:pt x="19134" y="9759"/>
                  </a:cubicBezTo>
                  <a:cubicBezTo>
                    <a:pt x="19152" y="9735"/>
                    <a:pt x="19166" y="9711"/>
                    <a:pt x="19160" y="9687"/>
                  </a:cubicBezTo>
                  <a:cubicBezTo>
                    <a:pt x="19148" y="9662"/>
                    <a:pt x="19123" y="9637"/>
                    <a:pt x="19123" y="9607"/>
                  </a:cubicBezTo>
                  <a:cubicBezTo>
                    <a:pt x="19123" y="9574"/>
                    <a:pt x="19160" y="9540"/>
                    <a:pt x="19172" y="9502"/>
                  </a:cubicBezTo>
                  <a:cubicBezTo>
                    <a:pt x="19185" y="9443"/>
                    <a:pt x="19117" y="9385"/>
                    <a:pt x="19055" y="9334"/>
                  </a:cubicBezTo>
                  <a:cubicBezTo>
                    <a:pt x="18987" y="9279"/>
                    <a:pt x="18950" y="9212"/>
                    <a:pt x="19006" y="9157"/>
                  </a:cubicBezTo>
                  <a:cubicBezTo>
                    <a:pt x="18978" y="9157"/>
                    <a:pt x="18958" y="9149"/>
                    <a:pt x="18942" y="9137"/>
                  </a:cubicBezTo>
                  <a:cubicBezTo>
                    <a:pt x="18926" y="9126"/>
                    <a:pt x="18913" y="9111"/>
                    <a:pt x="18901" y="9099"/>
                  </a:cubicBezTo>
                  <a:cubicBezTo>
                    <a:pt x="18867" y="9050"/>
                    <a:pt x="18847" y="8996"/>
                    <a:pt x="18842" y="8943"/>
                  </a:cubicBezTo>
                  <a:cubicBezTo>
                    <a:pt x="18838" y="8889"/>
                    <a:pt x="18849" y="8836"/>
                    <a:pt x="18876" y="8787"/>
                  </a:cubicBezTo>
                  <a:cubicBezTo>
                    <a:pt x="18895" y="8747"/>
                    <a:pt x="18920" y="8710"/>
                    <a:pt x="18948" y="8675"/>
                  </a:cubicBezTo>
                  <a:cubicBezTo>
                    <a:pt x="18977" y="8639"/>
                    <a:pt x="19009" y="8604"/>
                    <a:pt x="19043" y="8568"/>
                  </a:cubicBezTo>
                  <a:cubicBezTo>
                    <a:pt x="19024" y="8533"/>
                    <a:pt x="19018" y="8493"/>
                    <a:pt x="19023" y="8453"/>
                  </a:cubicBezTo>
                  <a:cubicBezTo>
                    <a:pt x="19028" y="8413"/>
                    <a:pt x="19043" y="8373"/>
                    <a:pt x="19068" y="8337"/>
                  </a:cubicBezTo>
                  <a:cubicBezTo>
                    <a:pt x="19037" y="8341"/>
                    <a:pt x="19001" y="8343"/>
                    <a:pt x="18972" y="8339"/>
                  </a:cubicBezTo>
                  <a:cubicBezTo>
                    <a:pt x="18943" y="8335"/>
                    <a:pt x="18920" y="8325"/>
                    <a:pt x="18913" y="8303"/>
                  </a:cubicBezTo>
                  <a:cubicBezTo>
                    <a:pt x="18913" y="8295"/>
                    <a:pt x="18916" y="8289"/>
                    <a:pt x="18921" y="8282"/>
                  </a:cubicBezTo>
                  <a:cubicBezTo>
                    <a:pt x="18926" y="8275"/>
                    <a:pt x="18932" y="8268"/>
                    <a:pt x="18938" y="8257"/>
                  </a:cubicBezTo>
                  <a:cubicBezTo>
                    <a:pt x="18957" y="8228"/>
                    <a:pt x="18941" y="8189"/>
                    <a:pt x="18930" y="8152"/>
                  </a:cubicBezTo>
                  <a:cubicBezTo>
                    <a:pt x="18920" y="8114"/>
                    <a:pt x="18913" y="8078"/>
                    <a:pt x="18950" y="8055"/>
                  </a:cubicBezTo>
                  <a:cubicBezTo>
                    <a:pt x="18963" y="8047"/>
                    <a:pt x="18980" y="8043"/>
                    <a:pt x="18998" y="8040"/>
                  </a:cubicBezTo>
                  <a:cubicBezTo>
                    <a:pt x="19017" y="8036"/>
                    <a:pt x="19037" y="8034"/>
                    <a:pt x="19055" y="8030"/>
                  </a:cubicBezTo>
                  <a:cubicBezTo>
                    <a:pt x="19102" y="8017"/>
                    <a:pt x="19122" y="7989"/>
                    <a:pt x="19126" y="7956"/>
                  </a:cubicBezTo>
                  <a:cubicBezTo>
                    <a:pt x="19131" y="7923"/>
                    <a:pt x="19120" y="7885"/>
                    <a:pt x="19105" y="7853"/>
                  </a:cubicBezTo>
                  <a:cubicBezTo>
                    <a:pt x="19092" y="7822"/>
                    <a:pt x="19083" y="7784"/>
                    <a:pt x="19087" y="7751"/>
                  </a:cubicBezTo>
                  <a:cubicBezTo>
                    <a:pt x="19091" y="7718"/>
                    <a:pt x="19108" y="7689"/>
                    <a:pt x="19148" y="7677"/>
                  </a:cubicBezTo>
                  <a:cubicBezTo>
                    <a:pt x="19160" y="7673"/>
                    <a:pt x="19172" y="7670"/>
                    <a:pt x="19185" y="7668"/>
                  </a:cubicBezTo>
                  <a:cubicBezTo>
                    <a:pt x="19197" y="7666"/>
                    <a:pt x="19210" y="7664"/>
                    <a:pt x="19222" y="7660"/>
                  </a:cubicBezTo>
                  <a:cubicBezTo>
                    <a:pt x="19250" y="7647"/>
                    <a:pt x="19263" y="7629"/>
                    <a:pt x="19272" y="7609"/>
                  </a:cubicBezTo>
                  <a:cubicBezTo>
                    <a:pt x="19280" y="7589"/>
                    <a:pt x="19284" y="7567"/>
                    <a:pt x="19290" y="7546"/>
                  </a:cubicBezTo>
                  <a:cubicBezTo>
                    <a:pt x="19296" y="7502"/>
                    <a:pt x="19314" y="7460"/>
                    <a:pt x="19334" y="7418"/>
                  </a:cubicBezTo>
                  <a:cubicBezTo>
                    <a:pt x="19353" y="7376"/>
                    <a:pt x="19373" y="7334"/>
                    <a:pt x="19382" y="7290"/>
                  </a:cubicBezTo>
                  <a:cubicBezTo>
                    <a:pt x="19388" y="7246"/>
                    <a:pt x="19371" y="7197"/>
                    <a:pt x="19337" y="7160"/>
                  </a:cubicBezTo>
                  <a:cubicBezTo>
                    <a:pt x="19302" y="7123"/>
                    <a:pt x="19250" y="7096"/>
                    <a:pt x="19185" y="7096"/>
                  </a:cubicBezTo>
                  <a:cubicBezTo>
                    <a:pt x="19191" y="7161"/>
                    <a:pt x="19159" y="7230"/>
                    <a:pt x="19101" y="7285"/>
                  </a:cubicBezTo>
                  <a:cubicBezTo>
                    <a:pt x="19043" y="7340"/>
                    <a:pt x="18960" y="7382"/>
                    <a:pt x="18864" y="7395"/>
                  </a:cubicBezTo>
                  <a:cubicBezTo>
                    <a:pt x="18842" y="7342"/>
                    <a:pt x="18839" y="7287"/>
                    <a:pt x="18849" y="7231"/>
                  </a:cubicBezTo>
                  <a:cubicBezTo>
                    <a:pt x="18859" y="7175"/>
                    <a:pt x="18883" y="7119"/>
                    <a:pt x="18913" y="7067"/>
                  </a:cubicBezTo>
                  <a:cubicBezTo>
                    <a:pt x="18873" y="7058"/>
                    <a:pt x="18847" y="7036"/>
                    <a:pt x="18829" y="7009"/>
                  </a:cubicBezTo>
                  <a:cubicBezTo>
                    <a:pt x="18812" y="6982"/>
                    <a:pt x="18802" y="6949"/>
                    <a:pt x="18796" y="6920"/>
                  </a:cubicBezTo>
                  <a:cubicBezTo>
                    <a:pt x="18790" y="6871"/>
                    <a:pt x="18784" y="6820"/>
                    <a:pt x="18776" y="6768"/>
                  </a:cubicBezTo>
                  <a:cubicBezTo>
                    <a:pt x="18768" y="6717"/>
                    <a:pt x="18759" y="6665"/>
                    <a:pt x="18747" y="6617"/>
                  </a:cubicBezTo>
                  <a:cubicBezTo>
                    <a:pt x="18784" y="6503"/>
                    <a:pt x="19031" y="6457"/>
                    <a:pt x="19148" y="6537"/>
                  </a:cubicBezTo>
                  <a:cubicBezTo>
                    <a:pt x="19172" y="6554"/>
                    <a:pt x="19185" y="6583"/>
                    <a:pt x="19222" y="6583"/>
                  </a:cubicBezTo>
                  <a:cubicBezTo>
                    <a:pt x="19222" y="6520"/>
                    <a:pt x="19382" y="6495"/>
                    <a:pt x="19382" y="6432"/>
                  </a:cubicBezTo>
                  <a:cubicBezTo>
                    <a:pt x="19382" y="6415"/>
                    <a:pt x="19364" y="6398"/>
                    <a:pt x="19364" y="6381"/>
                  </a:cubicBezTo>
                  <a:cubicBezTo>
                    <a:pt x="19364" y="6360"/>
                    <a:pt x="19382" y="6335"/>
                    <a:pt x="19395" y="6318"/>
                  </a:cubicBezTo>
                  <a:cubicBezTo>
                    <a:pt x="19444" y="6253"/>
                    <a:pt x="19486" y="6187"/>
                    <a:pt x="19521" y="6119"/>
                  </a:cubicBezTo>
                  <a:cubicBezTo>
                    <a:pt x="19557" y="6051"/>
                    <a:pt x="19586" y="5982"/>
                    <a:pt x="19611" y="5910"/>
                  </a:cubicBezTo>
                  <a:cubicBezTo>
                    <a:pt x="19632" y="5925"/>
                    <a:pt x="19658" y="5925"/>
                    <a:pt x="19682" y="5917"/>
                  </a:cubicBezTo>
                  <a:cubicBezTo>
                    <a:pt x="19706" y="5909"/>
                    <a:pt x="19728" y="5893"/>
                    <a:pt x="19740" y="5876"/>
                  </a:cubicBezTo>
                  <a:cubicBezTo>
                    <a:pt x="19746" y="5860"/>
                    <a:pt x="19749" y="5840"/>
                    <a:pt x="19755" y="5821"/>
                  </a:cubicBezTo>
                  <a:cubicBezTo>
                    <a:pt x="19760" y="5802"/>
                    <a:pt x="19768" y="5784"/>
                    <a:pt x="19783" y="5771"/>
                  </a:cubicBezTo>
                  <a:cubicBezTo>
                    <a:pt x="19796" y="5759"/>
                    <a:pt x="19811" y="5747"/>
                    <a:pt x="19826" y="5737"/>
                  </a:cubicBezTo>
                  <a:cubicBezTo>
                    <a:pt x="19842" y="5726"/>
                    <a:pt x="19857" y="5717"/>
                    <a:pt x="19870" y="5708"/>
                  </a:cubicBezTo>
                  <a:cubicBezTo>
                    <a:pt x="19928" y="5672"/>
                    <a:pt x="19971" y="5628"/>
                    <a:pt x="19998" y="5580"/>
                  </a:cubicBezTo>
                  <a:cubicBezTo>
                    <a:pt x="20024" y="5531"/>
                    <a:pt x="20033" y="5479"/>
                    <a:pt x="20024" y="5426"/>
                  </a:cubicBezTo>
                  <a:cubicBezTo>
                    <a:pt x="19968" y="5418"/>
                    <a:pt x="19917" y="5389"/>
                    <a:pt x="19884" y="5353"/>
                  </a:cubicBezTo>
                  <a:cubicBezTo>
                    <a:pt x="19850" y="5317"/>
                    <a:pt x="19833" y="5273"/>
                    <a:pt x="19845" y="5233"/>
                  </a:cubicBezTo>
                  <a:cubicBezTo>
                    <a:pt x="19879" y="5241"/>
                    <a:pt x="19908" y="5250"/>
                    <a:pt x="19937" y="5259"/>
                  </a:cubicBezTo>
                  <a:cubicBezTo>
                    <a:pt x="19965" y="5267"/>
                    <a:pt x="19993" y="5277"/>
                    <a:pt x="20024" y="5287"/>
                  </a:cubicBezTo>
                  <a:cubicBezTo>
                    <a:pt x="20052" y="5243"/>
                    <a:pt x="20075" y="5199"/>
                    <a:pt x="20097" y="5155"/>
                  </a:cubicBezTo>
                  <a:cubicBezTo>
                    <a:pt x="20120" y="5111"/>
                    <a:pt x="20141" y="5067"/>
                    <a:pt x="20166" y="5022"/>
                  </a:cubicBezTo>
                  <a:cubicBezTo>
                    <a:pt x="20206" y="5039"/>
                    <a:pt x="20255" y="5052"/>
                    <a:pt x="20306" y="5057"/>
                  </a:cubicBezTo>
                  <a:cubicBezTo>
                    <a:pt x="20357" y="5062"/>
                    <a:pt x="20410" y="5060"/>
                    <a:pt x="20456" y="5048"/>
                  </a:cubicBezTo>
                  <a:cubicBezTo>
                    <a:pt x="20450" y="5031"/>
                    <a:pt x="20453" y="5013"/>
                    <a:pt x="20462" y="4997"/>
                  </a:cubicBezTo>
                  <a:cubicBezTo>
                    <a:pt x="20471" y="4981"/>
                    <a:pt x="20487" y="4968"/>
                    <a:pt x="20505" y="4959"/>
                  </a:cubicBezTo>
                  <a:cubicBezTo>
                    <a:pt x="20530" y="4951"/>
                    <a:pt x="20554" y="4943"/>
                    <a:pt x="20554" y="4926"/>
                  </a:cubicBezTo>
                  <a:cubicBezTo>
                    <a:pt x="20554" y="4913"/>
                    <a:pt x="20554" y="4896"/>
                    <a:pt x="20542" y="4888"/>
                  </a:cubicBezTo>
                  <a:cubicBezTo>
                    <a:pt x="20524" y="4867"/>
                    <a:pt x="20505" y="4843"/>
                    <a:pt x="20486" y="4818"/>
                  </a:cubicBezTo>
                  <a:cubicBezTo>
                    <a:pt x="20467" y="4794"/>
                    <a:pt x="20447" y="4770"/>
                    <a:pt x="20425" y="4749"/>
                  </a:cubicBezTo>
                  <a:cubicBezTo>
                    <a:pt x="20459" y="4739"/>
                    <a:pt x="20496" y="4733"/>
                    <a:pt x="20532" y="4734"/>
                  </a:cubicBezTo>
                  <a:cubicBezTo>
                    <a:pt x="20568" y="4735"/>
                    <a:pt x="20604" y="4743"/>
                    <a:pt x="20635" y="4757"/>
                  </a:cubicBezTo>
                  <a:cubicBezTo>
                    <a:pt x="20647" y="4766"/>
                    <a:pt x="20659" y="4774"/>
                    <a:pt x="20674" y="4781"/>
                  </a:cubicBezTo>
                  <a:cubicBezTo>
                    <a:pt x="20689" y="4787"/>
                    <a:pt x="20706" y="4791"/>
                    <a:pt x="20727" y="4791"/>
                  </a:cubicBezTo>
                  <a:cubicBezTo>
                    <a:pt x="20752" y="4795"/>
                    <a:pt x="20774" y="4787"/>
                    <a:pt x="20793" y="4774"/>
                  </a:cubicBezTo>
                  <a:cubicBezTo>
                    <a:pt x="20812" y="4761"/>
                    <a:pt x="20829" y="4743"/>
                    <a:pt x="20844" y="4728"/>
                  </a:cubicBezTo>
                  <a:cubicBezTo>
                    <a:pt x="20863" y="4707"/>
                    <a:pt x="20878" y="4687"/>
                    <a:pt x="20889" y="4667"/>
                  </a:cubicBezTo>
                  <a:cubicBezTo>
                    <a:pt x="20900" y="4647"/>
                    <a:pt x="20906" y="4627"/>
                    <a:pt x="20906" y="4606"/>
                  </a:cubicBezTo>
                  <a:cubicBezTo>
                    <a:pt x="20912" y="4545"/>
                    <a:pt x="20865" y="4487"/>
                    <a:pt x="20821" y="4430"/>
                  </a:cubicBezTo>
                  <a:cubicBezTo>
                    <a:pt x="20778" y="4374"/>
                    <a:pt x="20740" y="4318"/>
                    <a:pt x="20764" y="4261"/>
                  </a:cubicBezTo>
                  <a:cubicBezTo>
                    <a:pt x="20823" y="4293"/>
                    <a:pt x="20881" y="4326"/>
                    <a:pt x="20936" y="4363"/>
                  </a:cubicBezTo>
                  <a:cubicBezTo>
                    <a:pt x="20991" y="4400"/>
                    <a:pt x="21042" y="4440"/>
                    <a:pt x="21085" y="4484"/>
                  </a:cubicBezTo>
                  <a:cubicBezTo>
                    <a:pt x="21125" y="4440"/>
                    <a:pt x="21165" y="4394"/>
                    <a:pt x="21213" y="4355"/>
                  </a:cubicBezTo>
                  <a:cubicBezTo>
                    <a:pt x="21261" y="4316"/>
                    <a:pt x="21316" y="4284"/>
                    <a:pt x="21387" y="4270"/>
                  </a:cubicBezTo>
                  <a:cubicBezTo>
                    <a:pt x="21412" y="4265"/>
                    <a:pt x="21437" y="4261"/>
                    <a:pt x="21459" y="4256"/>
                  </a:cubicBezTo>
                  <a:cubicBezTo>
                    <a:pt x="21481" y="4251"/>
                    <a:pt x="21502" y="4244"/>
                    <a:pt x="21517" y="4236"/>
                  </a:cubicBezTo>
                  <a:cubicBezTo>
                    <a:pt x="21535" y="4223"/>
                    <a:pt x="21542" y="4203"/>
                    <a:pt x="21536" y="4186"/>
                  </a:cubicBezTo>
                  <a:cubicBezTo>
                    <a:pt x="21531" y="4170"/>
                    <a:pt x="21514" y="4156"/>
                    <a:pt x="21486" y="4156"/>
                  </a:cubicBezTo>
                  <a:cubicBezTo>
                    <a:pt x="21566" y="4139"/>
                    <a:pt x="21579" y="4076"/>
                    <a:pt x="21579" y="4026"/>
                  </a:cubicBezTo>
                  <a:cubicBezTo>
                    <a:pt x="21579" y="3971"/>
                    <a:pt x="21554" y="3916"/>
                    <a:pt x="21591" y="3866"/>
                  </a:cubicBezTo>
                  <a:cubicBezTo>
                    <a:pt x="21526" y="3866"/>
                    <a:pt x="21505" y="3826"/>
                    <a:pt x="21486" y="3782"/>
                  </a:cubicBezTo>
                  <a:cubicBezTo>
                    <a:pt x="21468" y="3737"/>
                    <a:pt x="21452" y="3689"/>
                    <a:pt x="21400" y="3672"/>
                  </a:cubicBezTo>
                  <a:cubicBezTo>
                    <a:pt x="21366" y="3657"/>
                    <a:pt x="21324" y="3655"/>
                    <a:pt x="21289" y="3651"/>
                  </a:cubicBezTo>
                  <a:cubicBezTo>
                    <a:pt x="21253" y="3647"/>
                    <a:pt x="21224" y="3641"/>
                    <a:pt x="21215" y="3618"/>
                  </a:cubicBezTo>
                  <a:cubicBezTo>
                    <a:pt x="21184" y="3630"/>
                    <a:pt x="21151" y="3639"/>
                    <a:pt x="21119" y="3644"/>
                  </a:cubicBezTo>
                  <a:cubicBezTo>
                    <a:pt x="21087" y="3649"/>
                    <a:pt x="21054" y="3651"/>
                    <a:pt x="21023" y="3651"/>
                  </a:cubicBezTo>
                  <a:cubicBezTo>
                    <a:pt x="21005" y="3626"/>
                    <a:pt x="20988" y="3598"/>
                    <a:pt x="20969" y="3569"/>
                  </a:cubicBezTo>
                  <a:cubicBezTo>
                    <a:pt x="20951" y="3541"/>
                    <a:pt x="20931" y="3512"/>
                    <a:pt x="20906" y="3487"/>
                  </a:cubicBezTo>
                  <a:cubicBezTo>
                    <a:pt x="20888" y="3460"/>
                    <a:pt x="20861" y="3432"/>
                    <a:pt x="20829" y="3411"/>
                  </a:cubicBezTo>
                  <a:cubicBezTo>
                    <a:pt x="20797" y="3389"/>
                    <a:pt x="20758" y="3374"/>
                    <a:pt x="20715" y="3369"/>
                  </a:cubicBezTo>
                  <a:cubicBezTo>
                    <a:pt x="20669" y="3361"/>
                    <a:pt x="20619" y="3366"/>
                    <a:pt x="20580" y="3381"/>
                  </a:cubicBezTo>
                  <a:cubicBezTo>
                    <a:pt x="20541" y="3396"/>
                    <a:pt x="20511" y="3420"/>
                    <a:pt x="20505" y="3449"/>
                  </a:cubicBezTo>
                  <a:cubicBezTo>
                    <a:pt x="20434" y="3424"/>
                    <a:pt x="20357" y="3402"/>
                    <a:pt x="20278" y="3384"/>
                  </a:cubicBezTo>
                  <a:cubicBezTo>
                    <a:pt x="20200" y="3366"/>
                    <a:pt x="20120" y="3353"/>
                    <a:pt x="20042" y="3344"/>
                  </a:cubicBezTo>
                  <a:cubicBezTo>
                    <a:pt x="20033" y="3361"/>
                    <a:pt x="20016" y="3373"/>
                    <a:pt x="19997" y="3381"/>
                  </a:cubicBezTo>
                  <a:cubicBezTo>
                    <a:pt x="19978" y="3389"/>
                    <a:pt x="19956" y="3395"/>
                    <a:pt x="19938" y="3399"/>
                  </a:cubicBezTo>
                  <a:cubicBezTo>
                    <a:pt x="19916" y="3407"/>
                    <a:pt x="19896" y="3420"/>
                    <a:pt x="19886" y="3433"/>
                  </a:cubicBezTo>
                  <a:cubicBezTo>
                    <a:pt x="19876" y="3447"/>
                    <a:pt x="19876" y="3462"/>
                    <a:pt x="19894" y="3475"/>
                  </a:cubicBezTo>
                  <a:cubicBezTo>
                    <a:pt x="19863" y="3475"/>
                    <a:pt x="19831" y="3478"/>
                    <a:pt x="19800" y="3481"/>
                  </a:cubicBezTo>
                  <a:cubicBezTo>
                    <a:pt x="19769" y="3484"/>
                    <a:pt x="19740" y="3487"/>
                    <a:pt x="19715" y="3487"/>
                  </a:cubicBezTo>
                  <a:cubicBezTo>
                    <a:pt x="19715" y="3504"/>
                    <a:pt x="19719" y="3521"/>
                    <a:pt x="19725" y="3538"/>
                  </a:cubicBezTo>
                  <a:cubicBezTo>
                    <a:pt x="19731" y="3555"/>
                    <a:pt x="19740" y="3573"/>
                    <a:pt x="19752" y="3592"/>
                  </a:cubicBezTo>
                  <a:cubicBezTo>
                    <a:pt x="19740" y="3613"/>
                    <a:pt x="19714" y="3626"/>
                    <a:pt x="19683" y="3631"/>
                  </a:cubicBezTo>
                  <a:cubicBezTo>
                    <a:pt x="19652" y="3636"/>
                    <a:pt x="19617" y="3634"/>
                    <a:pt x="19586" y="3626"/>
                  </a:cubicBezTo>
                  <a:cubicBezTo>
                    <a:pt x="19552" y="3618"/>
                    <a:pt x="19526" y="3605"/>
                    <a:pt x="19505" y="3589"/>
                  </a:cubicBezTo>
                  <a:cubicBezTo>
                    <a:pt x="19484" y="3572"/>
                    <a:pt x="19469" y="3552"/>
                    <a:pt x="19456" y="3529"/>
                  </a:cubicBezTo>
                  <a:cubicBezTo>
                    <a:pt x="19432" y="3512"/>
                    <a:pt x="19419" y="3487"/>
                    <a:pt x="19419" y="3466"/>
                  </a:cubicBezTo>
                  <a:cubicBezTo>
                    <a:pt x="19419" y="3441"/>
                    <a:pt x="19444" y="3407"/>
                    <a:pt x="19432" y="3378"/>
                  </a:cubicBezTo>
                  <a:cubicBezTo>
                    <a:pt x="19425" y="3357"/>
                    <a:pt x="19396" y="3343"/>
                    <a:pt x="19364" y="3339"/>
                  </a:cubicBezTo>
                  <a:cubicBezTo>
                    <a:pt x="19331" y="3336"/>
                    <a:pt x="19296" y="3342"/>
                    <a:pt x="19277" y="3361"/>
                  </a:cubicBezTo>
                  <a:cubicBezTo>
                    <a:pt x="19256" y="3378"/>
                    <a:pt x="19245" y="3400"/>
                    <a:pt x="19245" y="3422"/>
                  </a:cubicBezTo>
                  <a:cubicBezTo>
                    <a:pt x="19245" y="3445"/>
                    <a:pt x="19256" y="3468"/>
                    <a:pt x="19277" y="3487"/>
                  </a:cubicBezTo>
                  <a:cubicBezTo>
                    <a:pt x="19231" y="3496"/>
                    <a:pt x="19193" y="3510"/>
                    <a:pt x="19163" y="3531"/>
                  </a:cubicBezTo>
                  <a:cubicBezTo>
                    <a:pt x="19134" y="3551"/>
                    <a:pt x="19114" y="3578"/>
                    <a:pt x="19105" y="3609"/>
                  </a:cubicBezTo>
                  <a:cubicBezTo>
                    <a:pt x="19092" y="3643"/>
                    <a:pt x="19105" y="3672"/>
                    <a:pt x="19092" y="3706"/>
                  </a:cubicBezTo>
                  <a:cubicBezTo>
                    <a:pt x="19080" y="3740"/>
                    <a:pt x="19043" y="3769"/>
                    <a:pt x="18994" y="3761"/>
                  </a:cubicBezTo>
                  <a:cubicBezTo>
                    <a:pt x="18852" y="3714"/>
                    <a:pt x="18901" y="3512"/>
                    <a:pt x="18747" y="3496"/>
                  </a:cubicBezTo>
                  <a:cubicBezTo>
                    <a:pt x="18667" y="3487"/>
                    <a:pt x="18617" y="3538"/>
                    <a:pt x="18593" y="3592"/>
                  </a:cubicBezTo>
                  <a:cubicBezTo>
                    <a:pt x="18583" y="3618"/>
                    <a:pt x="18583" y="3644"/>
                    <a:pt x="18586" y="3669"/>
                  </a:cubicBezTo>
                  <a:cubicBezTo>
                    <a:pt x="18588" y="3694"/>
                    <a:pt x="18593" y="3718"/>
                    <a:pt x="18593" y="3740"/>
                  </a:cubicBezTo>
                  <a:cubicBezTo>
                    <a:pt x="18583" y="3803"/>
                    <a:pt x="18551" y="3860"/>
                    <a:pt x="18505" y="3914"/>
                  </a:cubicBezTo>
                  <a:cubicBezTo>
                    <a:pt x="18458" y="3967"/>
                    <a:pt x="18398" y="4015"/>
                    <a:pt x="18333" y="4059"/>
                  </a:cubicBezTo>
                  <a:cubicBezTo>
                    <a:pt x="18312" y="4072"/>
                    <a:pt x="18292" y="4085"/>
                    <a:pt x="18274" y="4100"/>
                  </a:cubicBezTo>
                  <a:cubicBezTo>
                    <a:pt x="18256" y="4115"/>
                    <a:pt x="18241" y="4131"/>
                    <a:pt x="18229" y="4148"/>
                  </a:cubicBezTo>
                  <a:cubicBezTo>
                    <a:pt x="18216" y="4160"/>
                    <a:pt x="18210" y="4176"/>
                    <a:pt x="18203" y="4192"/>
                  </a:cubicBezTo>
                  <a:cubicBezTo>
                    <a:pt x="18196" y="4207"/>
                    <a:pt x="18188" y="4223"/>
                    <a:pt x="18173" y="4236"/>
                  </a:cubicBezTo>
                  <a:cubicBezTo>
                    <a:pt x="18161" y="4257"/>
                    <a:pt x="18142" y="4277"/>
                    <a:pt x="18120" y="4296"/>
                  </a:cubicBezTo>
                  <a:cubicBezTo>
                    <a:pt x="18097" y="4315"/>
                    <a:pt x="18071" y="4333"/>
                    <a:pt x="18043" y="4349"/>
                  </a:cubicBezTo>
                  <a:cubicBezTo>
                    <a:pt x="17994" y="4385"/>
                    <a:pt x="17943" y="4421"/>
                    <a:pt x="17892" y="4458"/>
                  </a:cubicBezTo>
                  <a:cubicBezTo>
                    <a:pt x="17840" y="4495"/>
                    <a:pt x="17787" y="4532"/>
                    <a:pt x="17735" y="4572"/>
                  </a:cubicBezTo>
                  <a:cubicBezTo>
                    <a:pt x="17710" y="4589"/>
                    <a:pt x="17686" y="4606"/>
                    <a:pt x="17661" y="4606"/>
                  </a:cubicBezTo>
                  <a:cubicBezTo>
                    <a:pt x="17605" y="4606"/>
                    <a:pt x="17581" y="4560"/>
                    <a:pt x="17593" y="4526"/>
                  </a:cubicBezTo>
                  <a:cubicBezTo>
                    <a:pt x="17599" y="4507"/>
                    <a:pt x="17612" y="4491"/>
                    <a:pt x="17628" y="4478"/>
                  </a:cubicBezTo>
                  <a:cubicBezTo>
                    <a:pt x="17644" y="4465"/>
                    <a:pt x="17664" y="4455"/>
                    <a:pt x="17686" y="4446"/>
                  </a:cubicBezTo>
                  <a:cubicBezTo>
                    <a:pt x="17815" y="4366"/>
                    <a:pt x="17912" y="4267"/>
                    <a:pt x="17985" y="4160"/>
                  </a:cubicBezTo>
                  <a:cubicBezTo>
                    <a:pt x="18057" y="4052"/>
                    <a:pt x="18105" y="3935"/>
                    <a:pt x="18136" y="3819"/>
                  </a:cubicBezTo>
                  <a:cubicBezTo>
                    <a:pt x="18142" y="3803"/>
                    <a:pt x="18145" y="3788"/>
                    <a:pt x="18145" y="3773"/>
                  </a:cubicBezTo>
                  <a:cubicBezTo>
                    <a:pt x="18145" y="3757"/>
                    <a:pt x="18142" y="3742"/>
                    <a:pt x="18136" y="3723"/>
                  </a:cubicBezTo>
                  <a:cubicBezTo>
                    <a:pt x="18130" y="3710"/>
                    <a:pt x="18121" y="3700"/>
                    <a:pt x="18110" y="3689"/>
                  </a:cubicBezTo>
                  <a:cubicBezTo>
                    <a:pt x="18099" y="3677"/>
                    <a:pt x="18087" y="3666"/>
                    <a:pt x="18074" y="3651"/>
                  </a:cubicBezTo>
                  <a:cubicBezTo>
                    <a:pt x="18053" y="3622"/>
                    <a:pt x="18045" y="3589"/>
                    <a:pt x="18051" y="3557"/>
                  </a:cubicBezTo>
                  <a:cubicBezTo>
                    <a:pt x="18057" y="3525"/>
                    <a:pt x="18077" y="3493"/>
                    <a:pt x="18111" y="3466"/>
                  </a:cubicBezTo>
                  <a:cubicBezTo>
                    <a:pt x="18059" y="3449"/>
                    <a:pt x="18010" y="3432"/>
                    <a:pt x="17961" y="3416"/>
                  </a:cubicBezTo>
                  <a:cubicBezTo>
                    <a:pt x="17912" y="3400"/>
                    <a:pt x="17865" y="3384"/>
                    <a:pt x="17815" y="3369"/>
                  </a:cubicBezTo>
                  <a:cubicBezTo>
                    <a:pt x="17809" y="3365"/>
                    <a:pt x="17798" y="3363"/>
                    <a:pt x="17787" y="3361"/>
                  </a:cubicBezTo>
                  <a:cubicBezTo>
                    <a:pt x="17777" y="3359"/>
                    <a:pt x="17766" y="3357"/>
                    <a:pt x="17760" y="3353"/>
                  </a:cubicBezTo>
                  <a:cubicBezTo>
                    <a:pt x="17723" y="3348"/>
                    <a:pt x="17684" y="3355"/>
                    <a:pt x="17650" y="3368"/>
                  </a:cubicBezTo>
                  <a:cubicBezTo>
                    <a:pt x="17616" y="3381"/>
                    <a:pt x="17587" y="3401"/>
                    <a:pt x="17568" y="3424"/>
                  </a:cubicBezTo>
                  <a:cubicBezTo>
                    <a:pt x="17541" y="3445"/>
                    <a:pt x="17517" y="3467"/>
                    <a:pt x="17494" y="3487"/>
                  </a:cubicBezTo>
                  <a:cubicBezTo>
                    <a:pt x="17470" y="3507"/>
                    <a:pt x="17445" y="3525"/>
                    <a:pt x="17414" y="3538"/>
                  </a:cubicBezTo>
                  <a:cubicBezTo>
                    <a:pt x="17386" y="3546"/>
                    <a:pt x="17354" y="3550"/>
                    <a:pt x="17322" y="3553"/>
                  </a:cubicBezTo>
                  <a:cubicBezTo>
                    <a:pt x="17289" y="3557"/>
                    <a:pt x="17257" y="3559"/>
                    <a:pt x="17229" y="3563"/>
                  </a:cubicBezTo>
                  <a:cubicBezTo>
                    <a:pt x="17186" y="3573"/>
                    <a:pt x="17141" y="3591"/>
                    <a:pt x="17104" y="3614"/>
                  </a:cubicBezTo>
                  <a:cubicBezTo>
                    <a:pt x="17067" y="3638"/>
                    <a:pt x="17038" y="3666"/>
                    <a:pt x="17025" y="3697"/>
                  </a:cubicBezTo>
                  <a:cubicBezTo>
                    <a:pt x="17013" y="3681"/>
                    <a:pt x="17007" y="3663"/>
                    <a:pt x="17007" y="3645"/>
                  </a:cubicBezTo>
                  <a:cubicBezTo>
                    <a:pt x="17007" y="3627"/>
                    <a:pt x="17013" y="3609"/>
                    <a:pt x="17025" y="3592"/>
                  </a:cubicBezTo>
                  <a:cubicBezTo>
                    <a:pt x="16973" y="3601"/>
                    <a:pt x="16921" y="3583"/>
                    <a:pt x="16886" y="3555"/>
                  </a:cubicBezTo>
                  <a:cubicBezTo>
                    <a:pt x="16851" y="3527"/>
                    <a:pt x="16834" y="3489"/>
                    <a:pt x="16853" y="3458"/>
                  </a:cubicBezTo>
                  <a:cubicBezTo>
                    <a:pt x="16834" y="3449"/>
                    <a:pt x="16816" y="3443"/>
                    <a:pt x="16795" y="3437"/>
                  </a:cubicBezTo>
                  <a:cubicBezTo>
                    <a:pt x="16774" y="3430"/>
                    <a:pt x="16751" y="3424"/>
                    <a:pt x="16723" y="3416"/>
                  </a:cubicBezTo>
                  <a:cubicBezTo>
                    <a:pt x="16717" y="3411"/>
                    <a:pt x="16722" y="3409"/>
                    <a:pt x="16725" y="3408"/>
                  </a:cubicBezTo>
                  <a:cubicBezTo>
                    <a:pt x="16729" y="3407"/>
                    <a:pt x="16732" y="3407"/>
                    <a:pt x="16723" y="3407"/>
                  </a:cubicBezTo>
                  <a:cubicBezTo>
                    <a:pt x="16692" y="3380"/>
                    <a:pt x="16648" y="3362"/>
                    <a:pt x="16597" y="3354"/>
                  </a:cubicBezTo>
                  <a:cubicBezTo>
                    <a:pt x="16547" y="3346"/>
                    <a:pt x="16492" y="3348"/>
                    <a:pt x="16439" y="3361"/>
                  </a:cubicBezTo>
                  <a:cubicBezTo>
                    <a:pt x="16427" y="3365"/>
                    <a:pt x="16415" y="3369"/>
                    <a:pt x="16402" y="3371"/>
                  </a:cubicBezTo>
                  <a:cubicBezTo>
                    <a:pt x="16390" y="3374"/>
                    <a:pt x="16378" y="3374"/>
                    <a:pt x="16365" y="3369"/>
                  </a:cubicBezTo>
                  <a:cubicBezTo>
                    <a:pt x="16359" y="3369"/>
                    <a:pt x="16348" y="3367"/>
                    <a:pt x="16338" y="3363"/>
                  </a:cubicBezTo>
                  <a:cubicBezTo>
                    <a:pt x="16327" y="3359"/>
                    <a:pt x="16316" y="3353"/>
                    <a:pt x="16310" y="3344"/>
                  </a:cubicBezTo>
                  <a:cubicBezTo>
                    <a:pt x="16285" y="3323"/>
                    <a:pt x="16263" y="3301"/>
                    <a:pt x="16244" y="3277"/>
                  </a:cubicBezTo>
                  <a:cubicBezTo>
                    <a:pt x="16225" y="3254"/>
                    <a:pt x="16208" y="3228"/>
                    <a:pt x="16193" y="3201"/>
                  </a:cubicBezTo>
                  <a:cubicBezTo>
                    <a:pt x="16174" y="3180"/>
                    <a:pt x="16139" y="3170"/>
                    <a:pt x="16098" y="3164"/>
                  </a:cubicBezTo>
                  <a:cubicBezTo>
                    <a:pt x="16058" y="3159"/>
                    <a:pt x="16014" y="3159"/>
                    <a:pt x="15977" y="3159"/>
                  </a:cubicBezTo>
                  <a:cubicBezTo>
                    <a:pt x="15899" y="3163"/>
                    <a:pt x="15825" y="3163"/>
                    <a:pt x="15751" y="3161"/>
                  </a:cubicBezTo>
                  <a:cubicBezTo>
                    <a:pt x="15676" y="3159"/>
                    <a:pt x="15600" y="3155"/>
                    <a:pt x="15520" y="3151"/>
                  </a:cubicBezTo>
                  <a:cubicBezTo>
                    <a:pt x="15483" y="3146"/>
                    <a:pt x="15448" y="3142"/>
                    <a:pt x="15412" y="3141"/>
                  </a:cubicBezTo>
                  <a:cubicBezTo>
                    <a:pt x="15377" y="3140"/>
                    <a:pt x="15341" y="3142"/>
                    <a:pt x="15304" y="3151"/>
                  </a:cubicBezTo>
                  <a:cubicBezTo>
                    <a:pt x="15264" y="3159"/>
                    <a:pt x="15232" y="3175"/>
                    <a:pt x="15211" y="3194"/>
                  </a:cubicBezTo>
                  <a:cubicBezTo>
                    <a:pt x="15190" y="3213"/>
                    <a:pt x="15181" y="3235"/>
                    <a:pt x="15187" y="3256"/>
                  </a:cubicBezTo>
                  <a:cubicBezTo>
                    <a:pt x="15181" y="3243"/>
                    <a:pt x="15171" y="3233"/>
                    <a:pt x="15161" y="3222"/>
                  </a:cubicBezTo>
                  <a:cubicBezTo>
                    <a:pt x="15151" y="3211"/>
                    <a:pt x="15141" y="3199"/>
                    <a:pt x="15131" y="3184"/>
                  </a:cubicBezTo>
                  <a:cubicBezTo>
                    <a:pt x="15011" y="3199"/>
                    <a:pt x="14889" y="3228"/>
                    <a:pt x="14776" y="3269"/>
                  </a:cubicBezTo>
                  <a:cubicBezTo>
                    <a:pt x="14662" y="3310"/>
                    <a:pt x="14558" y="3363"/>
                    <a:pt x="14471" y="3424"/>
                  </a:cubicBezTo>
                  <a:cubicBezTo>
                    <a:pt x="14440" y="3392"/>
                    <a:pt x="14393" y="3379"/>
                    <a:pt x="14338" y="3374"/>
                  </a:cubicBezTo>
                  <a:cubicBezTo>
                    <a:pt x="14283" y="3369"/>
                    <a:pt x="14221" y="3374"/>
                    <a:pt x="14163" y="3378"/>
                  </a:cubicBezTo>
                  <a:cubicBezTo>
                    <a:pt x="14138" y="3384"/>
                    <a:pt x="14112" y="3389"/>
                    <a:pt x="14089" y="3395"/>
                  </a:cubicBezTo>
                  <a:cubicBezTo>
                    <a:pt x="14066" y="3401"/>
                    <a:pt x="14045" y="3407"/>
                    <a:pt x="14033" y="3416"/>
                  </a:cubicBezTo>
                  <a:cubicBezTo>
                    <a:pt x="14021" y="3428"/>
                    <a:pt x="14015" y="3446"/>
                    <a:pt x="14018" y="3462"/>
                  </a:cubicBezTo>
                  <a:cubicBezTo>
                    <a:pt x="14021" y="3478"/>
                    <a:pt x="14033" y="3491"/>
                    <a:pt x="14058" y="3496"/>
                  </a:cubicBezTo>
                  <a:cubicBezTo>
                    <a:pt x="13956" y="3504"/>
                    <a:pt x="13853" y="3521"/>
                    <a:pt x="13754" y="3545"/>
                  </a:cubicBezTo>
                  <a:cubicBezTo>
                    <a:pt x="13655" y="3570"/>
                    <a:pt x="13561" y="3603"/>
                    <a:pt x="13478" y="3643"/>
                  </a:cubicBezTo>
                  <a:cubicBezTo>
                    <a:pt x="13438" y="3630"/>
                    <a:pt x="13412" y="3604"/>
                    <a:pt x="13400" y="3574"/>
                  </a:cubicBezTo>
                  <a:cubicBezTo>
                    <a:pt x="13388" y="3545"/>
                    <a:pt x="13392" y="3512"/>
                    <a:pt x="13410" y="3487"/>
                  </a:cubicBezTo>
                  <a:cubicBezTo>
                    <a:pt x="13432" y="3460"/>
                    <a:pt x="13461" y="3436"/>
                    <a:pt x="13493" y="3414"/>
                  </a:cubicBezTo>
                  <a:cubicBezTo>
                    <a:pt x="13526" y="3391"/>
                    <a:pt x="13561" y="3371"/>
                    <a:pt x="13595" y="3353"/>
                  </a:cubicBezTo>
                  <a:cubicBezTo>
                    <a:pt x="13638" y="3331"/>
                    <a:pt x="13683" y="3309"/>
                    <a:pt x="13730" y="3290"/>
                  </a:cubicBezTo>
                  <a:cubicBezTo>
                    <a:pt x="13777" y="3272"/>
                    <a:pt x="13826" y="3256"/>
                    <a:pt x="13879" y="3247"/>
                  </a:cubicBezTo>
                  <a:cubicBezTo>
                    <a:pt x="13891" y="3247"/>
                    <a:pt x="13907" y="3245"/>
                    <a:pt x="13923" y="3242"/>
                  </a:cubicBezTo>
                  <a:cubicBezTo>
                    <a:pt x="13939" y="3239"/>
                    <a:pt x="13956" y="3235"/>
                    <a:pt x="13971" y="3231"/>
                  </a:cubicBezTo>
                  <a:cubicBezTo>
                    <a:pt x="13990" y="3226"/>
                    <a:pt x="14005" y="3215"/>
                    <a:pt x="14021" y="3202"/>
                  </a:cubicBezTo>
                  <a:cubicBezTo>
                    <a:pt x="14036" y="3190"/>
                    <a:pt x="14052" y="3176"/>
                    <a:pt x="14070" y="3167"/>
                  </a:cubicBezTo>
                  <a:cubicBezTo>
                    <a:pt x="14098" y="3151"/>
                    <a:pt x="14130" y="3135"/>
                    <a:pt x="14164" y="3120"/>
                  </a:cubicBezTo>
                  <a:cubicBezTo>
                    <a:pt x="14198" y="3105"/>
                    <a:pt x="14234" y="3092"/>
                    <a:pt x="14268" y="3079"/>
                  </a:cubicBezTo>
                  <a:lnTo>
                    <a:pt x="14928" y="2839"/>
                  </a:lnTo>
                  <a:cubicBezTo>
                    <a:pt x="14989" y="2814"/>
                    <a:pt x="15057" y="2797"/>
                    <a:pt x="15131" y="2797"/>
                  </a:cubicBezTo>
                  <a:cubicBezTo>
                    <a:pt x="15187" y="2797"/>
                    <a:pt x="15224" y="2814"/>
                    <a:pt x="15279" y="2806"/>
                  </a:cubicBezTo>
                  <a:cubicBezTo>
                    <a:pt x="15298" y="2801"/>
                    <a:pt x="15316" y="2795"/>
                    <a:pt x="15333" y="2789"/>
                  </a:cubicBezTo>
                  <a:cubicBezTo>
                    <a:pt x="15350" y="2783"/>
                    <a:pt x="15366" y="2776"/>
                    <a:pt x="15378" y="2772"/>
                  </a:cubicBezTo>
                  <a:cubicBezTo>
                    <a:pt x="15437" y="2745"/>
                    <a:pt x="15502" y="2729"/>
                    <a:pt x="15568" y="2723"/>
                  </a:cubicBezTo>
                  <a:cubicBezTo>
                    <a:pt x="15634" y="2717"/>
                    <a:pt x="15702" y="2722"/>
                    <a:pt x="15767" y="2734"/>
                  </a:cubicBezTo>
                  <a:cubicBezTo>
                    <a:pt x="15779" y="2738"/>
                    <a:pt x="15796" y="2743"/>
                    <a:pt x="15813" y="2745"/>
                  </a:cubicBezTo>
                  <a:cubicBezTo>
                    <a:pt x="15830" y="2747"/>
                    <a:pt x="15847" y="2747"/>
                    <a:pt x="15859" y="2743"/>
                  </a:cubicBezTo>
                  <a:cubicBezTo>
                    <a:pt x="15896" y="2734"/>
                    <a:pt x="15909" y="2709"/>
                    <a:pt x="15952" y="2692"/>
                  </a:cubicBezTo>
                  <a:cubicBezTo>
                    <a:pt x="16051" y="2654"/>
                    <a:pt x="16143" y="2764"/>
                    <a:pt x="16260" y="2751"/>
                  </a:cubicBezTo>
                  <a:cubicBezTo>
                    <a:pt x="16285" y="2751"/>
                    <a:pt x="16311" y="2745"/>
                    <a:pt x="16336" y="2739"/>
                  </a:cubicBezTo>
                  <a:cubicBezTo>
                    <a:pt x="16361" y="2734"/>
                    <a:pt x="16384" y="2730"/>
                    <a:pt x="16402" y="2734"/>
                  </a:cubicBezTo>
                  <a:cubicBezTo>
                    <a:pt x="16415" y="2738"/>
                    <a:pt x="16424" y="2746"/>
                    <a:pt x="16434" y="2752"/>
                  </a:cubicBezTo>
                  <a:cubicBezTo>
                    <a:pt x="16444" y="2758"/>
                    <a:pt x="16455" y="2764"/>
                    <a:pt x="16470" y="2764"/>
                  </a:cubicBezTo>
                  <a:cubicBezTo>
                    <a:pt x="16495" y="2768"/>
                    <a:pt x="16513" y="2758"/>
                    <a:pt x="16530" y="2745"/>
                  </a:cubicBezTo>
                  <a:cubicBezTo>
                    <a:pt x="16547" y="2731"/>
                    <a:pt x="16563" y="2713"/>
                    <a:pt x="16581" y="2701"/>
                  </a:cubicBezTo>
                  <a:cubicBezTo>
                    <a:pt x="16597" y="2692"/>
                    <a:pt x="16614" y="2686"/>
                    <a:pt x="16631" y="2680"/>
                  </a:cubicBezTo>
                  <a:cubicBezTo>
                    <a:pt x="16649" y="2674"/>
                    <a:pt x="16668" y="2669"/>
                    <a:pt x="16686" y="2663"/>
                  </a:cubicBezTo>
                  <a:cubicBezTo>
                    <a:pt x="16791" y="2642"/>
                    <a:pt x="16894" y="2621"/>
                    <a:pt x="16996" y="2599"/>
                  </a:cubicBezTo>
                  <a:cubicBezTo>
                    <a:pt x="17098" y="2577"/>
                    <a:pt x="17198" y="2555"/>
                    <a:pt x="17297" y="2532"/>
                  </a:cubicBezTo>
                  <a:cubicBezTo>
                    <a:pt x="17328" y="2524"/>
                    <a:pt x="17360" y="2510"/>
                    <a:pt x="17382" y="2494"/>
                  </a:cubicBezTo>
                  <a:cubicBezTo>
                    <a:pt x="17403" y="2479"/>
                    <a:pt x="17414" y="2461"/>
                    <a:pt x="17402" y="2444"/>
                  </a:cubicBezTo>
                  <a:lnTo>
                    <a:pt x="17359" y="2419"/>
                  </a:lnTo>
                  <a:cubicBezTo>
                    <a:pt x="17346" y="2404"/>
                    <a:pt x="17346" y="2388"/>
                    <a:pt x="17352" y="2374"/>
                  </a:cubicBezTo>
                  <a:cubicBezTo>
                    <a:pt x="17359" y="2360"/>
                    <a:pt x="17371" y="2347"/>
                    <a:pt x="17383" y="2339"/>
                  </a:cubicBezTo>
                  <a:cubicBezTo>
                    <a:pt x="17405" y="2330"/>
                    <a:pt x="17425" y="2324"/>
                    <a:pt x="17444" y="2317"/>
                  </a:cubicBezTo>
                  <a:cubicBezTo>
                    <a:pt x="17463" y="2310"/>
                    <a:pt x="17482" y="2303"/>
                    <a:pt x="17501" y="2293"/>
                  </a:cubicBezTo>
                  <a:cubicBezTo>
                    <a:pt x="17581" y="2263"/>
                    <a:pt x="17624" y="2204"/>
                    <a:pt x="17668" y="2148"/>
                  </a:cubicBezTo>
                  <a:cubicBezTo>
                    <a:pt x="17712" y="2092"/>
                    <a:pt x="17757" y="2038"/>
                    <a:pt x="17840" y="2019"/>
                  </a:cubicBezTo>
                  <a:cubicBezTo>
                    <a:pt x="17775" y="2034"/>
                    <a:pt x="17713" y="2023"/>
                    <a:pt x="17658" y="1999"/>
                  </a:cubicBezTo>
                  <a:cubicBezTo>
                    <a:pt x="17602" y="1975"/>
                    <a:pt x="17553" y="1937"/>
                    <a:pt x="17513" y="1897"/>
                  </a:cubicBezTo>
                  <a:cubicBezTo>
                    <a:pt x="17476" y="1861"/>
                    <a:pt x="17437" y="1821"/>
                    <a:pt x="17392" y="1788"/>
                  </a:cubicBezTo>
                  <a:cubicBezTo>
                    <a:pt x="17346" y="1755"/>
                    <a:pt x="17294" y="1729"/>
                    <a:pt x="17229" y="1720"/>
                  </a:cubicBezTo>
                  <a:cubicBezTo>
                    <a:pt x="17223" y="1733"/>
                    <a:pt x="17217" y="1747"/>
                    <a:pt x="17211" y="1761"/>
                  </a:cubicBezTo>
                  <a:cubicBezTo>
                    <a:pt x="17204" y="1776"/>
                    <a:pt x="17198" y="1792"/>
                    <a:pt x="17192" y="1809"/>
                  </a:cubicBezTo>
                  <a:cubicBezTo>
                    <a:pt x="17146" y="1765"/>
                    <a:pt x="17098" y="1725"/>
                    <a:pt x="17045" y="1688"/>
                  </a:cubicBezTo>
                  <a:cubicBezTo>
                    <a:pt x="16993" y="1652"/>
                    <a:pt x="16936" y="1619"/>
                    <a:pt x="16871" y="1590"/>
                  </a:cubicBezTo>
                  <a:cubicBezTo>
                    <a:pt x="16843" y="1615"/>
                    <a:pt x="16820" y="1644"/>
                    <a:pt x="16801" y="1674"/>
                  </a:cubicBezTo>
                  <a:cubicBezTo>
                    <a:pt x="16782" y="1704"/>
                    <a:pt x="16766" y="1735"/>
                    <a:pt x="16754" y="1767"/>
                  </a:cubicBezTo>
                  <a:cubicBezTo>
                    <a:pt x="16739" y="1748"/>
                    <a:pt x="16731" y="1730"/>
                    <a:pt x="16725" y="1712"/>
                  </a:cubicBezTo>
                  <a:cubicBezTo>
                    <a:pt x="16720" y="1694"/>
                    <a:pt x="16717" y="1676"/>
                    <a:pt x="16711" y="1657"/>
                  </a:cubicBezTo>
                  <a:cubicBezTo>
                    <a:pt x="16705" y="1641"/>
                    <a:pt x="16695" y="1624"/>
                    <a:pt x="16681" y="1608"/>
                  </a:cubicBezTo>
                  <a:cubicBezTo>
                    <a:pt x="16668" y="1593"/>
                    <a:pt x="16649" y="1580"/>
                    <a:pt x="16624" y="1569"/>
                  </a:cubicBezTo>
                  <a:cubicBezTo>
                    <a:pt x="16597" y="1565"/>
                    <a:pt x="16567" y="1570"/>
                    <a:pt x="16547" y="1581"/>
                  </a:cubicBezTo>
                  <a:cubicBezTo>
                    <a:pt x="16526" y="1591"/>
                    <a:pt x="16513" y="1607"/>
                    <a:pt x="16520" y="1624"/>
                  </a:cubicBezTo>
                  <a:cubicBezTo>
                    <a:pt x="16507" y="1611"/>
                    <a:pt x="16498" y="1599"/>
                    <a:pt x="16488" y="1588"/>
                  </a:cubicBezTo>
                  <a:cubicBezTo>
                    <a:pt x="16478" y="1576"/>
                    <a:pt x="16467" y="1565"/>
                    <a:pt x="16452" y="1552"/>
                  </a:cubicBezTo>
                  <a:cubicBezTo>
                    <a:pt x="16396" y="1571"/>
                    <a:pt x="16342" y="1593"/>
                    <a:pt x="16290" y="1618"/>
                  </a:cubicBezTo>
                  <a:cubicBezTo>
                    <a:pt x="16239" y="1644"/>
                    <a:pt x="16189" y="1672"/>
                    <a:pt x="16143" y="1704"/>
                  </a:cubicBezTo>
                  <a:cubicBezTo>
                    <a:pt x="16119" y="1655"/>
                    <a:pt x="16183" y="1617"/>
                    <a:pt x="16251" y="1578"/>
                  </a:cubicBezTo>
                  <a:cubicBezTo>
                    <a:pt x="16319" y="1540"/>
                    <a:pt x="16390" y="1500"/>
                    <a:pt x="16378" y="1447"/>
                  </a:cubicBezTo>
                  <a:cubicBezTo>
                    <a:pt x="16365" y="1413"/>
                    <a:pt x="16322" y="1384"/>
                    <a:pt x="16322" y="1359"/>
                  </a:cubicBezTo>
                  <a:cubicBezTo>
                    <a:pt x="16322" y="1296"/>
                    <a:pt x="16483" y="1245"/>
                    <a:pt x="16439" y="1190"/>
                  </a:cubicBezTo>
                  <a:cubicBezTo>
                    <a:pt x="16433" y="1182"/>
                    <a:pt x="16424" y="1178"/>
                    <a:pt x="16415" y="1174"/>
                  </a:cubicBezTo>
                  <a:cubicBezTo>
                    <a:pt x="16405" y="1169"/>
                    <a:pt x="16396" y="1165"/>
                    <a:pt x="16390" y="1157"/>
                  </a:cubicBezTo>
                  <a:cubicBezTo>
                    <a:pt x="16365" y="1138"/>
                    <a:pt x="16362" y="1114"/>
                    <a:pt x="16368" y="1088"/>
                  </a:cubicBezTo>
                  <a:cubicBezTo>
                    <a:pt x="16375" y="1063"/>
                    <a:pt x="16390" y="1037"/>
                    <a:pt x="16402" y="1014"/>
                  </a:cubicBezTo>
                  <a:cubicBezTo>
                    <a:pt x="16338" y="1001"/>
                    <a:pt x="16270" y="1003"/>
                    <a:pt x="16202" y="1013"/>
                  </a:cubicBezTo>
                  <a:cubicBezTo>
                    <a:pt x="16134" y="1023"/>
                    <a:pt x="16066" y="1041"/>
                    <a:pt x="16001" y="1060"/>
                  </a:cubicBezTo>
                  <a:cubicBezTo>
                    <a:pt x="15835" y="1110"/>
                    <a:pt x="15650" y="1174"/>
                    <a:pt x="15471" y="1190"/>
                  </a:cubicBezTo>
                  <a:cubicBezTo>
                    <a:pt x="15378" y="1199"/>
                    <a:pt x="15292" y="1190"/>
                    <a:pt x="15187" y="1190"/>
                  </a:cubicBezTo>
                  <a:cubicBezTo>
                    <a:pt x="15131" y="1190"/>
                    <a:pt x="15070" y="1182"/>
                    <a:pt x="15033" y="1165"/>
                  </a:cubicBezTo>
                  <a:cubicBezTo>
                    <a:pt x="15005" y="1157"/>
                    <a:pt x="14985" y="1145"/>
                    <a:pt x="14966" y="1134"/>
                  </a:cubicBezTo>
                  <a:cubicBezTo>
                    <a:pt x="14946" y="1122"/>
                    <a:pt x="14928" y="1110"/>
                    <a:pt x="14903" y="1102"/>
                  </a:cubicBezTo>
                  <a:cubicBezTo>
                    <a:pt x="14875" y="1094"/>
                    <a:pt x="14846" y="1092"/>
                    <a:pt x="14817" y="1093"/>
                  </a:cubicBezTo>
                  <a:cubicBezTo>
                    <a:pt x="14787" y="1094"/>
                    <a:pt x="14758" y="1098"/>
                    <a:pt x="14730" y="1102"/>
                  </a:cubicBezTo>
                  <a:cubicBezTo>
                    <a:pt x="14653" y="1115"/>
                    <a:pt x="14576" y="1135"/>
                    <a:pt x="14501" y="1159"/>
                  </a:cubicBezTo>
                  <a:cubicBezTo>
                    <a:pt x="14425" y="1184"/>
                    <a:pt x="14351" y="1214"/>
                    <a:pt x="14280" y="1245"/>
                  </a:cubicBezTo>
                  <a:cubicBezTo>
                    <a:pt x="14249" y="1230"/>
                    <a:pt x="14217" y="1221"/>
                    <a:pt x="14182" y="1216"/>
                  </a:cubicBezTo>
                  <a:cubicBezTo>
                    <a:pt x="14147" y="1211"/>
                    <a:pt x="14110" y="1211"/>
                    <a:pt x="14070" y="1216"/>
                  </a:cubicBezTo>
                  <a:cubicBezTo>
                    <a:pt x="13941" y="1239"/>
                    <a:pt x="13870" y="1319"/>
                    <a:pt x="13800" y="1401"/>
                  </a:cubicBezTo>
                  <a:cubicBezTo>
                    <a:pt x="13731" y="1483"/>
                    <a:pt x="13663" y="1567"/>
                    <a:pt x="13540" y="1598"/>
                  </a:cubicBezTo>
                  <a:cubicBezTo>
                    <a:pt x="13555" y="1567"/>
                    <a:pt x="13566" y="1533"/>
                    <a:pt x="13571" y="1500"/>
                  </a:cubicBezTo>
                  <a:cubicBezTo>
                    <a:pt x="13577" y="1467"/>
                    <a:pt x="13577" y="1434"/>
                    <a:pt x="13570" y="1405"/>
                  </a:cubicBezTo>
                  <a:cubicBezTo>
                    <a:pt x="13518" y="1394"/>
                    <a:pt x="13466" y="1389"/>
                    <a:pt x="13415" y="1389"/>
                  </a:cubicBezTo>
                  <a:cubicBezTo>
                    <a:pt x="13364" y="1389"/>
                    <a:pt x="13314" y="1394"/>
                    <a:pt x="13268" y="1405"/>
                  </a:cubicBezTo>
                  <a:cubicBezTo>
                    <a:pt x="13237" y="1470"/>
                    <a:pt x="13199" y="1535"/>
                    <a:pt x="13155" y="1600"/>
                  </a:cubicBezTo>
                  <a:cubicBezTo>
                    <a:pt x="13111" y="1665"/>
                    <a:pt x="13061" y="1729"/>
                    <a:pt x="13009" y="1792"/>
                  </a:cubicBezTo>
                  <a:cubicBezTo>
                    <a:pt x="12990" y="1756"/>
                    <a:pt x="12984" y="1720"/>
                    <a:pt x="12983" y="1684"/>
                  </a:cubicBezTo>
                  <a:cubicBezTo>
                    <a:pt x="12981" y="1647"/>
                    <a:pt x="12984" y="1609"/>
                    <a:pt x="12984" y="1569"/>
                  </a:cubicBezTo>
                  <a:cubicBezTo>
                    <a:pt x="12978" y="1535"/>
                    <a:pt x="12963" y="1499"/>
                    <a:pt x="12937" y="1466"/>
                  </a:cubicBezTo>
                  <a:cubicBezTo>
                    <a:pt x="12912" y="1434"/>
                    <a:pt x="12876" y="1407"/>
                    <a:pt x="12830" y="1392"/>
                  </a:cubicBezTo>
                  <a:cubicBezTo>
                    <a:pt x="12778" y="1455"/>
                    <a:pt x="12725" y="1520"/>
                    <a:pt x="12674" y="1584"/>
                  </a:cubicBezTo>
                  <a:cubicBezTo>
                    <a:pt x="12622" y="1648"/>
                    <a:pt x="12571" y="1712"/>
                    <a:pt x="12522" y="1775"/>
                  </a:cubicBezTo>
                  <a:cubicBezTo>
                    <a:pt x="12481" y="1712"/>
                    <a:pt x="12471" y="1638"/>
                    <a:pt x="12490" y="1571"/>
                  </a:cubicBezTo>
                  <a:cubicBezTo>
                    <a:pt x="12509" y="1504"/>
                    <a:pt x="12559" y="1443"/>
                    <a:pt x="12639" y="1405"/>
                  </a:cubicBezTo>
                  <a:cubicBezTo>
                    <a:pt x="12670" y="1386"/>
                    <a:pt x="12707" y="1372"/>
                    <a:pt x="12746" y="1364"/>
                  </a:cubicBezTo>
                  <a:cubicBezTo>
                    <a:pt x="12785" y="1357"/>
                    <a:pt x="12827" y="1354"/>
                    <a:pt x="12867" y="1359"/>
                  </a:cubicBezTo>
                  <a:cubicBezTo>
                    <a:pt x="12904" y="1363"/>
                    <a:pt x="12947" y="1369"/>
                    <a:pt x="12989" y="1371"/>
                  </a:cubicBezTo>
                  <a:cubicBezTo>
                    <a:pt x="13031" y="1373"/>
                    <a:pt x="13071" y="1371"/>
                    <a:pt x="13102" y="1359"/>
                  </a:cubicBezTo>
                  <a:cubicBezTo>
                    <a:pt x="13120" y="1350"/>
                    <a:pt x="13132" y="1342"/>
                    <a:pt x="13145" y="1333"/>
                  </a:cubicBezTo>
                  <a:cubicBezTo>
                    <a:pt x="13159" y="1324"/>
                    <a:pt x="13172" y="1315"/>
                    <a:pt x="13194" y="1304"/>
                  </a:cubicBezTo>
                  <a:cubicBezTo>
                    <a:pt x="13231" y="1287"/>
                    <a:pt x="13282" y="1283"/>
                    <a:pt x="13329" y="1277"/>
                  </a:cubicBezTo>
                  <a:cubicBezTo>
                    <a:pt x="13376" y="1270"/>
                    <a:pt x="13419" y="1262"/>
                    <a:pt x="13441" y="1237"/>
                  </a:cubicBezTo>
                  <a:cubicBezTo>
                    <a:pt x="13466" y="1205"/>
                    <a:pt x="13455" y="1174"/>
                    <a:pt x="13429" y="1145"/>
                  </a:cubicBezTo>
                  <a:cubicBezTo>
                    <a:pt x="13402" y="1116"/>
                    <a:pt x="13361" y="1089"/>
                    <a:pt x="13324" y="1068"/>
                  </a:cubicBezTo>
                  <a:cubicBezTo>
                    <a:pt x="13361" y="1064"/>
                    <a:pt x="13402" y="1064"/>
                    <a:pt x="13441" y="1071"/>
                  </a:cubicBezTo>
                  <a:cubicBezTo>
                    <a:pt x="13479" y="1077"/>
                    <a:pt x="13515" y="1089"/>
                    <a:pt x="13540" y="1110"/>
                  </a:cubicBezTo>
                  <a:cubicBezTo>
                    <a:pt x="13555" y="1119"/>
                    <a:pt x="13566" y="1128"/>
                    <a:pt x="13577" y="1136"/>
                  </a:cubicBezTo>
                  <a:cubicBezTo>
                    <a:pt x="13589" y="1143"/>
                    <a:pt x="13601" y="1148"/>
                    <a:pt x="13620" y="1148"/>
                  </a:cubicBezTo>
                  <a:cubicBezTo>
                    <a:pt x="13632" y="1153"/>
                    <a:pt x="13648" y="1150"/>
                    <a:pt x="13664" y="1146"/>
                  </a:cubicBezTo>
                  <a:cubicBezTo>
                    <a:pt x="13680" y="1141"/>
                    <a:pt x="13697" y="1134"/>
                    <a:pt x="13712" y="1127"/>
                  </a:cubicBezTo>
                  <a:cubicBezTo>
                    <a:pt x="13777" y="1102"/>
                    <a:pt x="13842" y="1074"/>
                    <a:pt x="13903" y="1043"/>
                  </a:cubicBezTo>
                  <a:cubicBezTo>
                    <a:pt x="13964" y="1012"/>
                    <a:pt x="14021" y="978"/>
                    <a:pt x="14070" y="942"/>
                  </a:cubicBezTo>
                  <a:cubicBezTo>
                    <a:pt x="14058" y="938"/>
                    <a:pt x="14045" y="936"/>
                    <a:pt x="14033" y="934"/>
                  </a:cubicBezTo>
                  <a:cubicBezTo>
                    <a:pt x="14021" y="932"/>
                    <a:pt x="14008" y="930"/>
                    <a:pt x="13996" y="925"/>
                  </a:cubicBezTo>
                  <a:cubicBezTo>
                    <a:pt x="14113" y="934"/>
                    <a:pt x="14226" y="934"/>
                    <a:pt x="14339" y="929"/>
                  </a:cubicBezTo>
                  <a:cubicBezTo>
                    <a:pt x="14451" y="923"/>
                    <a:pt x="14564" y="913"/>
                    <a:pt x="14681" y="900"/>
                  </a:cubicBezTo>
                  <a:cubicBezTo>
                    <a:pt x="14727" y="896"/>
                    <a:pt x="14775" y="892"/>
                    <a:pt x="14820" y="882"/>
                  </a:cubicBezTo>
                  <a:cubicBezTo>
                    <a:pt x="14865" y="872"/>
                    <a:pt x="14906" y="856"/>
                    <a:pt x="14940" y="829"/>
                  </a:cubicBezTo>
                  <a:cubicBezTo>
                    <a:pt x="14986" y="837"/>
                    <a:pt x="15031" y="843"/>
                    <a:pt x="15076" y="845"/>
                  </a:cubicBezTo>
                  <a:cubicBezTo>
                    <a:pt x="15121" y="848"/>
                    <a:pt x="15165" y="845"/>
                    <a:pt x="15212" y="837"/>
                  </a:cubicBezTo>
                  <a:cubicBezTo>
                    <a:pt x="15224" y="875"/>
                    <a:pt x="15279" y="883"/>
                    <a:pt x="15329" y="883"/>
                  </a:cubicBezTo>
                  <a:cubicBezTo>
                    <a:pt x="15378" y="883"/>
                    <a:pt x="15421" y="867"/>
                    <a:pt x="15471" y="854"/>
                  </a:cubicBezTo>
                  <a:cubicBezTo>
                    <a:pt x="15563" y="837"/>
                    <a:pt x="15662" y="875"/>
                    <a:pt x="15754" y="883"/>
                  </a:cubicBezTo>
                  <a:cubicBezTo>
                    <a:pt x="15847" y="892"/>
                    <a:pt x="15977" y="875"/>
                    <a:pt x="15989" y="812"/>
                  </a:cubicBezTo>
                  <a:cubicBezTo>
                    <a:pt x="15955" y="812"/>
                    <a:pt x="15926" y="800"/>
                    <a:pt x="15906" y="783"/>
                  </a:cubicBezTo>
                  <a:cubicBezTo>
                    <a:pt x="15887" y="767"/>
                    <a:pt x="15878" y="745"/>
                    <a:pt x="15884" y="724"/>
                  </a:cubicBezTo>
                  <a:cubicBezTo>
                    <a:pt x="15896" y="677"/>
                    <a:pt x="15977" y="644"/>
                    <a:pt x="15952" y="602"/>
                  </a:cubicBezTo>
                  <a:cubicBezTo>
                    <a:pt x="15940" y="580"/>
                    <a:pt x="15909" y="564"/>
                    <a:pt x="15884" y="555"/>
                  </a:cubicBezTo>
                  <a:lnTo>
                    <a:pt x="15495" y="395"/>
                  </a:lnTo>
                  <a:cubicBezTo>
                    <a:pt x="15452" y="379"/>
                    <a:pt x="15401" y="362"/>
                    <a:pt x="15351" y="355"/>
                  </a:cubicBezTo>
                  <a:cubicBezTo>
                    <a:pt x="15301" y="349"/>
                    <a:pt x="15252" y="353"/>
                    <a:pt x="15212" y="379"/>
                  </a:cubicBezTo>
                  <a:cubicBezTo>
                    <a:pt x="15199" y="391"/>
                    <a:pt x="15190" y="405"/>
                    <a:pt x="15181" y="419"/>
                  </a:cubicBezTo>
                  <a:cubicBezTo>
                    <a:pt x="15171" y="432"/>
                    <a:pt x="15162" y="446"/>
                    <a:pt x="15150" y="459"/>
                  </a:cubicBezTo>
                  <a:cubicBezTo>
                    <a:pt x="15116" y="482"/>
                    <a:pt x="15073" y="482"/>
                    <a:pt x="15029" y="472"/>
                  </a:cubicBezTo>
                  <a:cubicBezTo>
                    <a:pt x="14985" y="462"/>
                    <a:pt x="14940" y="442"/>
                    <a:pt x="14903" y="425"/>
                  </a:cubicBezTo>
                  <a:cubicBezTo>
                    <a:pt x="14897" y="389"/>
                    <a:pt x="14883" y="353"/>
                    <a:pt x="14863" y="319"/>
                  </a:cubicBezTo>
                  <a:cubicBezTo>
                    <a:pt x="14843" y="284"/>
                    <a:pt x="14817" y="250"/>
                    <a:pt x="14786" y="219"/>
                  </a:cubicBezTo>
                  <a:cubicBezTo>
                    <a:pt x="14792" y="242"/>
                    <a:pt x="14760" y="249"/>
                    <a:pt x="14723" y="246"/>
                  </a:cubicBezTo>
                  <a:cubicBezTo>
                    <a:pt x="14686" y="243"/>
                    <a:pt x="14644" y="229"/>
                    <a:pt x="14632" y="210"/>
                  </a:cubicBezTo>
                  <a:cubicBezTo>
                    <a:pt x="14585" y="166"/>
                    <a:pt x="14524" y="120"/>
                    <a:pt x="14456" y="89"/>
                  </a:cubicBezTo>
                  <a:cubicBezTo>
                    <a:pt x="14388" y="59"/>
                    <a:pt x="14314" y="44"/>
                    <a:pt x="14243" y="63"/>
                  </a:cubicBezTo>
                  <a:cubicBezTo>
                    <a:pt x="14221" y="88"/>
                    <a:pt x="14211" y="117"/>
                    <a:pt x="14209" y="145"/>
                  </a:cubicBezTo>
                  <a:cubicBezTo>
                    <a:pt x="14207" y="174"/>
                    <a:pt x="14215" y="202"/>
                    <a:pt x="14231" y="227"/>
                  </a:cubicBezTo>
                  <a:cubicBezTo>
                    <a:pt x="14209" y="215"/>
                    <a:pt x="14183" y="208"/>
                    <a:pt x="14159" y="208"/>
                  </a:cubicBezTo>
                  <a:cubicBezTo>
                    <a:pt x="14135" y="208"/>
                    <a:pt x="14113" y="215"/>
                    <a:pt x="14101" y="227"/>
                  </a:cubicBezTo>
                  <a:cubicBezTo>
                    <a:pt x="14086" y="189"/>
                    <a:pt x="14059" y="148"/>
                    <a:pt x="14022" y="116"/>
                  </a:cubicBezTo>
                  <a:cubicBezTo>
                    <a:pt x="13985" y="83"/>
                    <a:pt x="13938" y="59"/>
                    <a:pt x="13879" y="55"/>
                  </a:cubicBezTo>
                  <a:cubicBezTo>
                    <a:pt x="13820" y="44"/>
                    <a:pt x="13759" y="66"/>
                    <a:pt x="13722" y="99"/>
                  </a:cubicBezTo>
                  <a:cubicBezTo>
                    <a:pt x="13685" y="133"/>
                    <a:pt x="13672" y="177"/>
                    <a:pt x="13712" y="210"/>
                  </a:cubicBezTo>
                  <a:cubicBezTo>
                    <a:pt x="13666" y="185"/>
                    <a:pt x="13628" y="152"/>
                    <a:pt x="13598" y="116"/>
                  </a:cubicBezTo>
                  <a:cubicBezTo>
                    <a:pt x="13569" y="80"/>
                    <a:pt x="13549" y="40"/>
                    <a:pt x="13540" y="0"/>
                  </a:cubicBezTo>
                  <a:cubicBezTo>
                    <a:pt x="13469" y="0"/>
                    <a:pt x="13401" y="4"/>
                    <a:pt x="13334" y="13"/>
                  </a:cubicBezTo>
                  <a:cubicBezTo>
                    <a:pt x="13268" y="22"/>
                    <a:pt x="13203" y="36"/>
                    <a:pt x="13139" y="55"/>
                  </a:cubicBezTo>
                  <a:cubicBezTo>
                    <a:pt x="13126" y="59"/>
                    <a:pt x="13117" y="63"/>
                    <a:pt x="13108" y="67"/>
                  </a:cubicBezTo>
                  <a:cubicBezTo>
                    <a:pt x="13098" y="72"/>
                    <a:pt x="13089" y="76"/>
                    <a:pt x="13077" y="80"/>
                  </a:cubicBezTo>
                  <a:cubicBezTo>
                    <a:pt x="13065" y="88"/>
                    <a:pt x="13061" y="101"/>
                    <a:pt x="13061" y="115"/>
                  </a:cubicBezTo>
                  <a:cubicBezTo>
                    <a:pt x="13061" y="129"/>
                    <a:pt x="13065" y="145"/>
                    <a:pt x="13065" y="160"/>
                  </a:cubicBezTo>
                  <a:cubicBezTo>
                    <a:pt x="13071" y="193"/>
                    <a:pt x="13077" y="228"/>
                    <a:pt x="13085" y="263"/>
                  </a:cubicBezTo>
                  <a:cubicBezTo>
                    <a:pt x="13092" y="299"/>
                    <a:pt x="13102" y="334"/>
                    <a:pt x="13114" y="370"/>
                  </a:cubicBezTo>
                  <a:cubicBezTo>
                    <a:pt x="13083" y="322"/>
                    <a:pt x="13051" y="273"/>
                    <a:pt x="13020" y="225"/>
                  </a:cubicBezTo>
                  <a:cubicBezTo>
                    <a:pt x="12989" y="177"/>
                    <a:pt x="12960" y="128"/>
                    <a:pt x="12935" y="80"/>
                  </a:cubicBezTo>
                  <a:cubicBezTo>
                    <a:pt x="12923" y="67"/>
                    <a:pt x="12909" y="52"/>
                    <a:pt x="12893" y="38"/>
                  </a:cubicBezTo>
                  <a:cubicBezTo>
                    <a:pt x="12878" y="24"/>
                    <a:pt x="12861" y="13"/>
                    <a:pt x="12842" y="8"/>
                  </a:cubicBezTo>
                  <a:cubicBezTo>
                    <a:pt x="12818" y="4"/>
                    <a:pt x="12792" y="13"/>
                    <a:pt x="12770" y="27"/>
                  </a:cubicBezTo>
                  <a:cubicBezTo>
                    <a:pt x="12748" y="41"/>
                    <a:pt x="12731" y="61"/>
                    <a:pt x="12725" y="80"/>
                  </a:cubicBezTo>
                  <a:cubicBezTo>
                    <a:pt x="12704" y="124"/>
                    <a:pt x="12690" y="169"/>
                    <a:pt x="12684" y="214"/>
                  </a:cubicBezTo>
                  <a:cubicBezTo>
                    <a:pt x="12679" y="259"/>
                    <a:pt x="12682" y="303"/>
                    <a:pt x="12694" y="345"/>
                  </a:cubicBezTo>
                  <a:cubicBezTo>
                    <a:pt x="12676" y="318"/>
                    <a:pt x="12648" y="294"/>
                    <a:pt x="12616" y="277"/>
                  </a:cubicBezTo>
                  <a:cubicBezTo>
                    <a:pt x="12583" y="259"/>
                    <a:pt x="12546" y="246"/>
                    <a:pt x="12509" y="240"/>
                  </a:cubicBezTo>
                  <a:cubicBezTo>
                    <a:pt x="12515" y="200"/>
                    <a:pt x="12483" y="162"/>
                    <a:pt x="12438" y="139"/>
                  </a:cubicBezTo>
                  <a:cubicBezTo>
                    <a:pt x="12392" y="117"/>
                    <a:pt x="12333" y="109"/>
                    <a:pt x="12287" y="130"/>
                  </a:cubicBezTo>
                  <a:cubicBezTo>
                    <a:pt x="12235" y="149"/>
                    <a:pt x="12212" y="189"/>
                    <a:pt x="12215" y="228"/>
                  </a:cubicBezTo>
                  <a:cubicBezTo>
                    <a:pt x="12218" y="266"/>
                    <a:pt x="12247" y="303"/>
                    <a:pt x="12299" y="315"/>
                  </a:cubicBezTo>
                  <a:cubicBezTo>
                    <a:pt x="12259" y="343"/>
                    <a:pt x="12236" y="381"/>
                    <a:pt x="12232" y="420"/>
                  </a:cubicBezTo>
                  <a:cubicBezTo>
                    <a:pt x="12227" y="459"/>
                    <a:pt x="12241" y="498"/>
                    <a:pt x="12275" y="530"/>
                  </a:cubicBezTo>
                  <a:cubicBezTo>
                    <a:pt x="12229" y="530"/>
                    <a:pt x="12196" y="511"/>
                    <a:pt x="12171" y="486"/>
                  </a:cubicBezTo>
                  <a:cubicBezTo>
                    <a:pt x="12145" y="461"/>
                    <a:pt x="12127" y="429"/>
                    <a:pt x="12108" y="404"/>
                  </a:cubicBezTo>
                  <a:cubicBezTo>
                    <a:pt x="12087" y="376"/>
                    <a:pt x="12054" y="350"/>
                    <a:pt x="12019" y="335"/>
                  </a:cubicBezTo>
                  <a:cubicBezTo>
                    <a:pt x="11983" y="321"/>
                    <a:pt x="11945" y="318"/>
                    <a:pt x="11911" y="337"/>
                  </a:cubicBezTo>
                  <a:cubicBezTo>
                    <a:pt x="11905" y="341"/>
                    <a:pt x="11898" y="347"/>
                    <a:pt x="11892" y="354"/>
                  </a:cubicBezTo>
                  <a:cubicBezTo>
                    <a:pt x="11886" y="362"/>
                    <a:pt x="11880" y="370"/>
                    <a:pt x="11874" y="379"/>
                  </a:cubicBezTo>
                  <a:cubicBezTo>
                    <a:pt x="11821" y="471"/>
                    <a:pt x="11843" y="575"/>
                    <a:pt x="11914" y="658"/>
                  </a:cubicBezTo>
                  <a:cubicBezTo>
                    <a:pt x="11985" y="741"/>
                    <a:pt x="12105" y="803"/>
                    <a:pt x="12250" y="812"/>
                  </a:cubicBezTo>
                  <a:cubicBezTo>
                    <a:pt x="12269" y="812"/>
                    <a:pt x="12290" y="812"/>
                    <a:pt x="12311" y="814"/>
                  </a:cubicBezTo>
                  <a:cubicBezTo>
                    <a:pt x="12332" y="816"/>
                    <a:pt x="12352" y="820"/>
                    <a:pt x="12367" y="829"/>
                  </a:cubicBezTo>
                  <a:cubicBezTo>
                    <a:pt x="12380" y="837"/>
                    <a:pt x="12392" y="851"/>
                    <a:pt x="12398" y="864"/>
                  </a:cubicBezTo>
                  <a:cubicBezTo>
                    <a:pt x="12404" y="878"/>
                    <a:pt x="12404" y="892"/>
                    <a:pt x="12392" y="900"/>
                  </a:cubicBezTo>
                  <a:cubicBezTo>
                    <a:pt x="12321" y="888"/>
                    <a:pt x="12253" y="874"/>
                    <a:pt x="12185" y="860"/>
                  </a:cubicBezTo>
                  <a:cubicBezTo>
                    <a:pt x="12117" y="847"/>
                    <a:pt x="12050" y="833"/>
                    <a:pt x="11979" y="820"/>
                  </a:cubicBezTo>
                  <a:cubicBezTo>
                    <a:pt x="11957" y="816"/>
                    <a:pt x="11934" y="812"/>
                    <a:pt x="11912" y="807"/>
                  </a:cubicBezTo>
                  <a:cubicBezTo>
                    <a:pt x="11889" y="801"/>
                    <a:pt x="11868" y="795"/>
                    <a:pt x="11849" y="787"/>
                  </a:cubicBezTo>
                  <a:cubicBezTo>
                    <a:pt x="11828" y="772"/>
                    <a:pt x="11811" y="756"/>
                    <a:pt x="11794" y="741"/>
                  </a:cubicBezTo>
                  <a:cubicBezTo>
                    <a:pt x="11778" y="726"/>
                    <a:pt x="11763" y="711"/>
                    <a:pt x="11744" y="698"/>
                  </a:cubicBezTo>
                  <a:cubicBezTo>
                    <a:pt x="11698" y="650"/>
                    <a:pt x="11636" y="608"/>
                    <a:pt x="11564" y="577"/>
                  </a:cubicBezTo>
                  <a:cubicBezTo>
                    <a:pt x="11491" y="546"/>
                    <a:pt x="11408" y="526"/>
                    <a:pt x="11319" y="522"/>
                  </a:cubicBezTo>
                  <a:cubicBezTo>
                    <a:pt x="11303" y="583"/>
                    <a:pt x="11322" y="644"/>
                    <a:pt x="11362" y="698"/>
                  </a:cubicBezTo>
                  <a:cubicBezTo>
                    <a:pt x="11402" y="753"/>
                    <a:pt x="11463" y="801"/>
                    <a:pt x="11534" y="837"/>
                  </a:cubicBezTo>
                  <a:cubicBezTo>
                    <a:pt x="11605" y="877"/>
                    <a:pt x="11687" y="906"/>
                    <a:pt x="11772" y="930"/>
                  </a:cubicBezTo>
                  <a:cubicBezTo>
                    <a:pt x="11857" y="954"/>
                    <a:pt x="11945" y="972"/>
                    <a:pt x="12028" y="989"/>
                  </a:cubicBezTo>
                  <a:cubicBezTo>
                    <a:pt x="11982" y="1020"/>
                    <a:pt x="11937" y="1060"/>
                    <a:pt x="11915" y="1099"/>
                  </a:cubicBezTo>
                  <a:cubicBezTo>
                    <a:pt x="11892" y="1139"/>
                    <a:pt x="11892" y="1178"/>
                    <a:pt x="11935" y="1207"/>
                  </a:cubicBezTo>
                  <a:lnTo>
                    <a:pt x="11898" y="1262"/>
                  </a:lnTo>
                  <a:cubicBezTo>
                    <a:pt x="11905" y="1319"/>
                    <a:pt x="11914" y="1376"/>
                    <a:pt x="11923" y="1433"/>
                  </a:cubicBezTo>
                  <a:cubicBezTo>
                    <a:pt x="11932" y="1490"/>
                    <a:pt x="11942" y="1548"/>
                    <a:pt x="11948" y="1607"/>
                  </a:cubicBezTo>
                  <a:cubicBezTo>
                    <a:pt x="11871" y="1592"/>
                    <a:pt x="11820" y="1552"/>
                    <a:pt x="11787" y="1503"/>
                  </a:cubicBezTo>
                  <a:cubicBezTo>
                    <a:pt x="11753" y="1453"/>
                    <a:pt x="11738" y="1394"/>
                    <a:pt x="11732" y="1342"/>
                  </a:cubicBezTo>
                  <a:cubicBezTo>
                    <a:pt x="11732" y="1289"/>
                    <a:pt x="11732" y="1229"/>
                    <a:pt x="11717" y="1174"/>
                  </a:cubicBezTo>
                  <a:cubicBezTo>
                    <a:pt x="11703" y="1118"/>
                    <a:pt x="11673" y="1066"/>
                    <a:pt x="11615" y="1031"/>
                  </a:cubicBezTo>
                  <a:cubicBezTo>
                    <a:pt x="11587" y="1062"/>
                    <a:pt x="11570" y="1098"/>
                    <a:pt x="11561" y="1135"/>
                  </a:cubicBezTo>
                  <a:cubicBezTo>
                    <a:pt x="11553" y="1171"/>
                    <a:pt x="11553" y="1209"/>
                    <a:pt x="11559" y="1245"/>
                  </a:cubicBezTo>
                  <a:cubicBezTo>
                    <a:pt x="11522" y="1245"/>
                    <a:pt x="11484" y="1247"/>
                    <a:pt x="11445" y="1252"/>
                  </a:cubicBezTo>
                  <a:cubicBezTo>
                    <a:pt x="11406" y="1258"/>
                    <a:pt x="11368" y="1266"/>
                    <a:pt x="11331" y="1279"/>
                  </a:cubicBezTo>
                  <a:cubicBezTo>
                    <a:pt x="11309" y="1310"/>
                    <a:pt x="11315" y="1352"/>
                    <a:pt x="11315" y="1389"/>
                  </a:cubicBezTo>
                  <a:cubicBezTo>
                    <a:pt x="11315" y="1425"/>
                    <a:pt x="11309" y="1455"/>
                    <a:pt x="11263" y="1464"/>
                  </a:cubicBezTo>
                  <a:cubicBezTo>
                    <a:pt x="11232" y="1468"/>
                    <a:pt x="11203" y="1455"/>
                    <a:pt x="11178" y="1437"/>
                  </a:cubicBezTo>
                  <a:cubicBezTo>
                    <a:pt x="11153" y="1419"/>
                    <a:pt x="11133" y="1394"/>
                    <a:pt x="11121" y="1376"/>
                  </a:cubicBezTo>
                  <a:cubicBezTo>
                    <a:pt x="11109" y="1354"/>
                    <a:pt x="11073" y="1334"/>
                    <a:pt x="11038" y="1326"/>
                  </a:cubicBezTo>
                  <a:cubicBezTo>
                    <a:pt x="11002" y="1317"/>
                    <a:pt x="10967" y="1319"/>
                    <a:pt x="10954" y="1342"/>
                  </a:cubicBezTo>
                  <a:cubicBezTo>
                    <a:pt x="10930" y="1304"/>
                    <a:pt x="10967" y="1254"/>
                    <a:pt x="11029" y="1254"/>
                  </a:cubicBezTo>
                  <a:cubicBezTo>
                    <a:pt x="11072" y="1254"/>
                    <a:pt x="11121" y="1270"/>
                    <a:pt x="11146" y="1254"/>
                  </a:cubicBezTo>
                  <a:cubicBezTo>
                    <a:pt x="11158" y="1245"/>
                    <a:pt x="11158" y="1237"/>
                    <a:pt x="11158" y="1216"/>
                  </a:cubicBezTo>
                  <a:cubicBezTo>
                    <a:pt x="11152" y="1182"/>
                    <a:pt x="11149" y="1148"/>
                    <a:pt x="11141" y="1116"/>
                  </a:cubicBezTo>
                  <a:cubicBezTo>
                    <a:pt x="11133" y="1083"/>
                    <a:pt x="11121" y="1052"/>
                    <a:pt x="11096" y="1022"/>
                  </a:cubicBezTo>
                  <a:cubicBezTo>
                    <a:pt x="11072" y="991"/>
                    <a:pt x="11036" y="964"/>
                    <a:pt x="10994" y="948"/>
                  </a:cubicBezTo>
                  <a:cubicBezTo>
                    <a:pt x="10951" y="932"/>
                    <a:pt x="10902" y="925"/>
                    <a:pt x="10850" y="934"/>
                  </a:cubicBezTo>
                  <a:cubicBezTo>
                    <a:pt x="10843" y="949"/>
                    <a:pt x="10837" y="964"/>
                    <a:pt x="10831" y="980"/>
                  </a:cubicBezTo>
                  <a:cubicBezTo>
                    <a:pt x="10825" y="995"/>
                    <a:pt x="10819" y="1010"/>
                    <a:pt x="10813" y="1022"/>
                  </a:cubicBezTo>
                  <a:cubicBezTo>
                    <a:pt x="10760" y="961"/>
                    <a:pt x="10708" y="900"/>
                    <a:pt x="10658" y="839"/>
                  </a:cubicBezTo>
                  <a:cubicBezTo>
                    <a:pt x="10607" y="777"/>
                    <a:pt x="10560" y="715"/>
                    <a:pt x="10516" y="652"/>
                  </a:cubicBezTo>
                  <a:cubicBezTo>
                    <a:pt x="10464" y="665"/>
                    <a:pt x="10424" y="696"/>
                    <a:pt x="10405" y="732"/>
                  </a:cubicBezTo>
                  <a:cubicBezTo>
                    <a:pt x="10387" y="768"/>
                    <a:pt x="10390" y="808"/>
                    <a:pt x="10424" y="837"/>
                  </a:cubicBezTo>
                  <a:cubicBezTo>
                    <a:pt x="10449" y="867"/>
                    <a:pt x="10498" y="883"/>
                    <a:pt x="10529" y="917"/>
                  </a:cubicBezTo>
                  <a:cubicBezTo>
                    <a:pt x="10578" y="972"/>
                    <a:pt x="10578" y="1039"/>
                    <a:pt x="10529" y="1094"/>
                  </a:cubicBezTo>
                  <a:cubicBezTo>
                    <a:pt x="10507" y="1073"/>
                    <a:pt x="10472" y="1059"/>
                    <a:pt x="10435" y="1055"/>
                  </a:cubicBezTo>
                  <a:cubicBezTo>
                    <a:pt x="10398" y="1052"/>
                    <a:pt x="10359" y="1058"/>
                    <a:pt x="10331" y="1077"/>
                  </a:cubicBezTo>
                  <a:cubicBezTo>
                    <a:pt x="10325" y="1050"/>
                    <a:pt x="10319" y="1025"/>
                    <a:pt x="10314" y="1001"/>
                  </a:cubicBezTo>
                  <a:cubicBezTo>
                    <a:pt x="10310" y="977"/>
                    <a:pt x="10307" y="953"/>
                    <a:pt x="10307" y="925"/>
                  </a:cubicBezTo>
                  <a:cubicBezTo>
                    <a:pt x="10202" y="900"/>
                    <a:pt x="10097" y="892"/>
                    <a:pt x="9998" y="892"/>
                  </a:cubicBezTo>
                  <a:cubicBezTo>
                    <a:pt x="9943" y="892"/>
                    <a:pt x="9881" y="900"/>
                    <a:pt x="9869" y="934"/>
                  </a:cubicBezTo>
                  <a:cubicBezTo>
                    <a:pt x="9847" y="974"/>
                    <a:pt x="9895" y="1005"/>
                    <a:pt x="9943" y="1037"/>
                  </a:cubicBezTo>
                  <a:cubicBezTo>
                    <a:pt x="9992" y="1068"/>
                    <a:pt x="10041" y="1100"/>
                    <a:pt x="10023" y="1140"/>
                  </a:cubicBezTo>
                  <a:cubicBezTo>
                    <a:pt x="9989" y="1157"/>
                    <a:pt x="9952" y="1152"/>
                    <a:pt x="9919" y="1137"/>
                  </a:cubicBezTo>
                  <a:cubicBezTo>
                    <a:pt x="9886" y="1122"/>
                    <a:pt x="9856" y="1098"/>
                    <a:pt x="9838" y="1077"/>
                  </a:cubicBezTo>
                  <a:cubicBezTo>
                    <a:pt x="9816" y="1054"/>
                    <a:pt x="9778" y="1036"/>
                    <a:pt x="9741" y="1031"/>
                  </a:cubicBezTo>
                  <a:cubicBezTo>
                    <a:pt x="9705" y="1025"/>
                    <a:pt x="9671" y="1033"/>
                    <a:pt x="9659" y="1060"/>
                  </a:cubicBezTo>
                  <a:cubicBezTo>
                    <a:pt x="9653" y="1073"/>
                    <a:pt x="9656" y="1083"/>
                    <a:pt x="9663" y="1094"/>
                  </a:cubicBezTo>
                  <a:cubicBezTo>
                    <a:pt x="9671" y="1104"/>
                    <a:pt x="9684" y="1115"/>
                    <a:pt x="9696" y="1127"/>
                  </a:cubicBezTo>
                  <a:cubicBezTo>
                    <a:pt x="9730" y="1155"/>
                    <a:pt x="9765" y="1180"/>
                    <a:pt x="9801" y="1205"/>
                  </a:cubicBezTo>
                  <a:cubicBezTo>
                    <a:pt x="9836" y="1229"/>
                    <a:pt x="9872" y="1254"/>
                    <a:pt x="9906" y="1279"/>
                  </a:cubicBezTo>
                  <a:cubicBezTo>
                    <a:pt x="9872" y="1279"/>
                    <a:pt x="9842" y="1272"/>
                    <a:pt x="9820" y="1260"/>
                  </a:cubicBezTo>
                  <a:cubicBezTo>
                    <a:pt x="9798" y="1248"/>
                    <a:pt x="9782" y="1230"/>
                    <a:pt x="9776" y="1207"/>
                  </a:cubicBezTo>
                  <a:cubicBezTo>
                    <a:pt x="9742" y="1226"/>
                    <a:pt x="9704" y="1231"/>
                    <a:pt x="9665" y="1227"/>
                  </a:cubicBezTo>
                  <a:cubicBezTo>
                    <a:pt x="9626" y="1223"/>
                    <a:pt x="9588" y="1209"/>
                    <a:pt x="9554" y="1190"/>
                  </a:cubicBezTo>
                  <a:cubicBezTo>
                    <a:pt x="9529" y="1174"/>
                    <a:pt x="9511" y="1152"/>
                    <a:pt x="9495" y="1127"/>
                  </a:cubicBezTo>
                  <a:cubicBezTo>
                    <a:pt x="9480" y="1103"/>
                    <a:pt x="9468" y="1077"/>
                    <a:pt x="9455" y="1052"/>
                  </a:cubicBezTo>
                  <a:cubicBezTo>
                    <a:pt x="9403" y="1064"/>
                    <a:pt x="9347" y="1077"/>
                    <a:pt x="9290" y="1087"/>
                  </a:cubicBezTo>
                  <a:cubicBezTo>
                    <a:pt x="9233" y="1098"/>
                    <a:pt x="9175" y="1106"/>
                    <a:pt x="9116" y="1110"/>
                  </a:cubicBezTo>
                  <a:cubicBezTo>
                    <a:pt x="9156" y="1150"/>
                    <a:pt x="9195" y="1190"/>
                    <a:pt x="9235" y="1231"/>
                  </a:cubicBezTo>
                  <a:cubicBezTo>
                    <a:pt x="9275" y="1272"/>
                    <a:pt x="9316" y="1315"/>
                    <a:pt x="9363" y="1359"/>
                  </a:cubicBezTo>
                  <a:cubicBezTo>
                    <a:pt x="9381" y="1376"/>
                    <a:pt x="9397" y="1393"/>
                    <a:pt x="9414" y="1409"/>
                  </a:cubicBezTo>
                  <a:cubicBezTo>
                    <a:pt x="9432" y="1425"/>
                    <a:pt x="9452" y="1439"/>
                    <a:pt x="9480" y="1447"/>
                  </a:cubicBezTo>
                  <a:cubicBezTo>
                    <a:pt x="9539" y="1474"/>
                    <a:pt x="9603" y="1481"/>
                    <a:pt x="9670" y="1477"/>
                  </a:cubicBezTo>
                  <a:cubicBezTo>
                    <a:pt x="9736" y="1473"/>
                    <a:pt x="9804" y="1460"/>
                    <a:pt x="9869" y="1447"/>
                  </a:cubicBezTo>
                  <a:cubicBezTo>
                    <a:pt x="9887" y="1455"/>
                    <a:pt x="9906" y="1466"/>
                    <a:pt x="9925" y="1477"/>
                  </a:cubicBezTo>
                  <a:cubicBezTo>
                    <a:pt x="9944" y="1488"/>
                    <a:pt x="9964" y="1500"/>
                    <a:pt x="9986" y="1510"/>
                  </a:cubicBezTo>
                  <a:cubicBezTo>
                    <a:pt x="10106" y="1495"/>
                    <a:pt x="10231" y="1486"/>
                    <a:pt x="10357" y="1481"/>
                  </a:cubicBezTo>
                  <a:cubicBezTo>
                    <a:pt x="10483" y="1476"/>
                    <a:pt x="10609" y="1476"/>
                    <a:pt x="10732" y="1481"/>
                  </a:cubicBezTo>
                  <a:cubicBezTo>
                    <a:pt x="10825" y="1525"/>
                    <a:pt x="10919" y="1567"/>
                    <a:pt x="11015" y="1607"/>
                  </a:cubicBezTo>
                  <a:cubicBezTo>
                    <a:pt x="11110" y="1647"/>
                    <a:pt x="11207" y="1685"/>
                    <a:pt x="11306" y="1720"/>
                  </a:cubicBezTo>
                  <a:cubicBezTo>
                    <a:pt x="11325" y="1704"/>
                    <a:pt x="11340" y="1686"/>
                    <a:pt x="11356" y="1667"/>
                  </a:cubicBezTo>
                  <a:cubicBezTo>
                    <a:pt x="11371" y="1648"/>
                    <a:pt x="11386" y="1628"/>
                    <a:pt x="11405" y="1607"/>
                  </a:cubicBezTo>
                  <a:cubicBezTo>
                    <a:pt x="11417" y="1668"/>
                    <a:pt x="11431" y="1727"/>
                    <a:pt x="11447" y="1786"/>
                  </a:cubicBezTo>
                  <a:cubicBezTo>
                    <a:pt x="11462" y="1846"/>
                    <a:pt x="11479" y="1906"/>
                    <a:pt x="11497" y="1969"/>
                  </a:cubicBezTo>
                  <a:cubicBezTo>
                    <a:pt x="11510" y="2021"/>
                    <a:pt x="11522" y="2076"/>
                    <a:pt x="11530" y="2132"/>
                  </a:cubicBezTo>
                  <a:cubicBezTo>
                    <a:pt x="11538" y="2187"/>
                    <a:pt x="11541" y="2244"/>
                    <a:pt x="11534" y="2301"/>
                  </a:cubicBezTo>
                  <a:cubicBezTo>
                    <a:pt x="11491" y="2236"/>
                    <a:pt x="11443" y="2171"/>
                    <a:pt x="11395" y="2105"/>
                  </a:cubicBezTo>
                  <a:cubicBezTo>
                    <a:pt x="11346" y="2039"/>
                    <a:pt x="11297" y="1973"/>
                    <a:pt x="11251" y="1906"/>
                  </a:cubicBezTo>
                  <a:cubicBezTo>
                    <a:pt x="11238" y="1889"/>
                    <a:pt x="11226" y="1869"/>
                    <a:pt x="11210" y="1849"/>
                  </a:cubicBezTo>
                  <a:cubicBezTo>
                    <a:pt x="11194" y="1829"/>
                    <a:pt x="11174" y="1809"/>
                    <a:pt x="11146" y="1792"/>
                  </a:cubicBezTo>
                  <a:cubicBezTo>
                    <a:pt x="11109" y="1760"/>
                    <a:pt x="11058" y="1736"/>
                    <a:pt x="11002" y="1716"/>
                  </a:cubicBezTo>
                  <a:cubicBezTo>
                    <a:pt x="10945" y="1696"/>
                    <a:pt x="10884" y="1680"/>
                    <a:pt x="10825" y="1666"/>
                  </a:cubicBezTo>
                  <a:cubicBezTo>
                    <a:pt x="10760" y="1653"/>
                    <a:pt x="10698" y="1638"/>
                    <a:pt x="10637" y="1623"/>
                  </a:cubicBezTo>
                  <a:cubicBezTo>
                    <a:pt x="10575" y="1608"/>
                    <a:pt x="10513" y="1592"/>
                    <a:pt x="10449" y="1577"/>
                  </a:cubicBezTo>
                  <a:cubicBezTo>
                    <a:pt x="10399" y="1615"/>
                    <a:pt x="10486" y="1666"/>
                    <a:pt x="10566" y="1687"/>
                  </a:cubicBezTo>
                  <a:cubicBezTo>
                    <a:pt x="10695" y="1720"/>
                    <a:pt x="10800" y="1784"/>
                    <a:pt x="10874" y="1851"/>
                  </a:cubicBezTo>
                  <a:cubicBezTo>
                    <a:pt x="10961" y="1935"/>
                    <a:pt x="11004" y="2035"/>
                    <a:pt x="11023" y="2139"/>
                  </a:cubicBezTo>
                  <a:cubicBezTo>
                    <a:pt x="11042" y="2243"/>
                    <a:pt x="11038" y="2351"/>
                    <a:pt x="11029" y="2452"/>
                  </a:cubicBezTo>
                  <a:cubicBezTo>
                    <a:pt x="10954" y="2444"/>
                    <a:pt x="10899" y="2381"/>
                    <a:pt x="10899" y="2322"/>
                  </a:cubicBezTo>
                  <a:cubicBezTo>
                    <a:pt x="10899" y="2259"/>
                    <a:pt x="10917" y="2204"/>
                    <a:pt x="10887" y="2154"/>
                  </a:cubicBezTo>
                  <a:cubicBezTo>
                    <a:pt x="10874" y="2118"/>
                    <a:pt x="10850" y="2090"/>
                    <a:pt x="10820" y="2063"/>
                  </a:cubicBezTo>
                  <a:cubicBezTo>
                    <a:pt x="10789" y="2037"/>
                    <a:pt x="10754" y="2013"/>
                    <a:pt x="10720" y="1985"/>
                  </a:cubicBezTo>
                  <a:lnTo>
                    <a:pt x="10399" y="1767"/>
                  </a:lnTo>
                  <a:cubicBezTo>
                    <a:pt x="10399" y="1809"/>
                    <a:pt x="10413" y="1850"/>
                    <a:pt x="10432" y="1890"/>
                  </a:cubicBezTo>
                  <a:cubicBezTo>
                    <a:pt x="10452" y="1931"/>
                    <a:pt x="10476" y="1971"/>
                    <a:pt x="10498" y="2011"/>
                  </a:cubicBezTo>
                  <a:cubicBezTo>
                    <a:pt x="10516" y="2051"/>
                    <a:pt x="10530" y="2095"/>
                    <a:pt x="10530" y="2138"/>
                  </a:cubicBezTo>
                  <a:cubicBezTo>
                    <a:pt x="10529" y="2181"/>
                    <a:pt x="10513" y="2223"/>
                    <a:pt x="10473" y="2259"/>
                  </a:cubicBezTo>
                  <a:cubicBezTo>
                    <a:pt x="10408" y="2242"/>
                    <a:pt x="10364" y="2202"/>
                    <a:pt x="10347" y="2156"/>
                  </a:cubicBezTo>
                  <a:cubicBezTo>
                    <a:pt x="10330" y="2111"/>
                    <a:pt x="10341" y="2059"/>
                    <a:pt x="10387" y="2019"/>
                  </a:cubicBezTo>
                  <a:cubicBezTo>
                    <a:pt x="10313" y="1994"/>
                    <a:pt x="10305" y="1933"/>
                    <a:pt x="10298" y="1872"/>
                  </a:cubicBezTo>
                  <a:cubicBezTo>
                    <a:pt x="10291" y="1812"/>
                    <a:pt x="10285" y="1752"/>
                    <a:pt x="10214" y="1729"/>
                  </a:cubicBezTo>
                  <a:cubicBezTo>
                    <a:pt x="10165" y="1712"/>
                    <a:pt x="10097" y="1729"/>
                    <a:pt x="10035" y="1729"/>
                  </a:cubicBezTo>
                  <a:cubicBezTo>
                    <a:pt x="9943" y="1729"/>
                    <a:pt x="9856" y="1704"/>
                    <a:pt x="9764" y="1695"/>
                  </a:cubicBezTo>
                  <a:cubicBezTo>
                    <a:pt x="9671" y="1687"/>
                    <a:pt x="9554" y="1712"/>
                    <a:pt x="9542" y="1775"/>
                  </a:cubicBezTo>
                  <a:cubicBezTo>
                    <a:pt x="9705" y="1853"/>
                    <a:pt x="9844" y="1954"/>
                    <a:pt x="9950" y="2069"/>
                  </a:cubicBezTo>
                  <a:cubicBezTo>
                    <a:pt x="10057" y="2183"/>
                    <a:pt x="10131" y="2311"/>
                    <a:pt x="10165" y="2444"/>
                  </a:cubicBezTo>
                  <a:cubicBezTo>
                    <a:pt x="10242" y="2448"/>
                    <a:pt x="10316" y="2466"/>
                    <a:pt x="10384" y="2493"/>
                  </a:cubicBezTo>
                  <a:cubicBezTo>
                    <a:pt x="10452" y="2520"/>
                    <a:pt x="10513" y="2555"/>
                    <a:pt x="10566" y="2595"/>
                  </a:cubicBezTo>
                  <a:cubicBezTo>
                    <a:pt x="10501" y="2587"/>
                    <a:pt x="10439" y="2575"/>
                    <a:pt x="10381" y="2560"/>
                  </a:cubicBezTo>
                  <a:cubicBezTo>
                    <a:pt x="10322" y="2544"/>
                    <a:pt x="10267" y="2524"/>
                    <a:pt x="10214" y="2499"/>
                  </a:cubicBezTo>
                  <a:cubicBezTo>
                    <a:pt x="10041" y="2419"/>
                    <a:pt x="9920" y="2306"/>
                    <a:pt x="9803" y="2189"/>
                  </a:cubicBezTo>
                  <a:cubicBezTo>
                    <a:pt x="9687" y="2072"/>
                    <a:pt x="9576" y="1950"/>
                    <a:pt x="9424" y="1851"/>
                  </a:cubicBezTo>
                  <a:cubicBezTo>
                    <a:pt x="9387" y="1830"/>
                    <a:pt x="9346" y="1809"/>
                    <a:pt x="9302" y="1796"/>
                  </a:cubicBezTo>
                  <a:cubicBezTo>
                    <a:pt x="9258" y="1784"/>
                    <a:pt x="9212" y="1779"/>
                    <a:pt x="9165" y="1792"/>
                  </a:cubicBezTo>
                  <a:cubicBezTo>
                    <a:pt x="9252" y="1872"/>
                    <a:pt x="9333" y="1949"/>
                    <a:pt x="9414" y="2025"/>
                  </a:cubicBezTo>
                  <a:cubicBezTo>
                    <a:pt x="9495" y="2102"/>
                    <a:pt x="9576" y="2179"/>
                    <a:pt x="9659" y="2259"/>
                  </a:cubicBezTo>
                  <a:cubicBezTo>
                    <a:pt x="9693" y="2290"/>
                    <a:pt x="9725" y="2323"/>
                    <a:pt x="9754" y="2358"/>
                  </a:cubicBezTo>
                  <a:cubicBezTo>
                    <a:pt x="9782" y="2392"/>
                    <a:pt x="9807" y="2429"/>
                    <a:pt x="9825" y="2469"/>
                  </a:cubicBezTo>
                  <a:cubicBezTo>
                    <a:pt x="9841" y="2509"/>
                    <a:pt x="9858" y="2561"/>
                    <a:pt x="9886" y="2600"/>
                  </a:cubicBezTo>
                  <a:cubicBezTo>
                    <a:pt x="9913" y="2638"/>
                    <a:pt x="9952" y="2665"/>
                    <a:pt x="10011" y="2654"/>
                  </a:cubicBezTo>
                  <a:cubicBezTo>
                    <a:pt x="9955" y="2717"/>
                    <a:pt x="9813" y="2679"/>
                    <a:pt x="9739" y="2629"/>
                  </a:cubicBezTo>
                  <a:cubicBezTo>
                    <a:pt x="9437" y="2423"/>
                    <a:pt x="9400" y="2065"/>
                    <a:pt x="9023" y="1931"/>
                  </a:cubicBezTo>
                  <a:cubicBezTo>
                    <a:pt x="8974" y="1967"/>
                    <a:pt x="8965" y="2016"/>
                    <a:pt x="8976" y="2067"/>
                  </a:cubicBezTo>
                  <a:cubicBezTo>
                    <a:pt x="8986" y="2119"/>
                    <a:pt x="9017" y="2173"/>
                    <a:pt x="9048" y="2217"/>
                  </a:cubicBezTo>
                  <a:cubicBezTo>
                    <a:pt x="9070" y="2238"/>
                    <a:pt x="9087" y="2262"/>
                    <a:pt x="9103" y="2286"/>
                  </a:cubicBezTo>
                  <a:cubicBezTo>
                    <a:pt x="9119" y="2310"/>
                    <a:pt x="9134" y="2335"/>
                    <a:pt x="9153" y="2356"/>
                  </a:cubicBezTo>
                  <a:cubicBezTo>
                    <a:pt x="9165" y="2368"/>
                    <a:pt x="9176" y="2382"/>
                    <a:pt x="9187" y="2396"/>
                  </a:cubicBezTo>
                  <a:cubicBezTo>
                    <a:pt x="9198" y="2409"/>
                    <a:pt x="9208" y="2423"/>
                    <a:pt x="9221" y="2436"/>
                  </a:cubicBezTo>
                  <a:cubicBezTo>
                    <a:pt x="9239" y="2457"/>
                    <a:pt x="9266" y="2477"/>
                    <a:pt x="9293" y="2495"/>
                  </a:cubicBezTo>
                  <a:cubicBezTo>
                    <a:pt x="9321" y="2514"/>
                    <a:pt x="9350" y="2532"/>
                    <a:pt x="9375" y="2549"/>
                  </a:cubicBezTo>
                  <a:cubicBezTo>
                    <a:pt x="9597" y="2692"/>
                    <a:pt x="9764" y="2869"/>
                    <a:pt x="9856" y="3062"/>
                  </a:cubicBezTo>
                  <a:cubicBezTo>
                    <a:pt x="9869" y="3088"/>
                    <a:pt x="9881" y="3113"/>
                    <a:pt x="9869" y="3134"/>
                  </a:cubicBezTo>
                  <a:cubicBezTo>
                    <a:pt x="9853" y="3163"/>
                    <a:pt x="9807" y="3174"/>
                    <a:pt x="9757" y="3169"/>
                  </a:cubicBezTo>
                  <a:cubicBezTo>
                    <a:pt x="9707" y="3164"/>
                    <a:pt x="9653" y="3144"/>
                    <a:pt x="9622" y="3113"/>
                  </a:cubicBezTo>
                  <a:cubicBezTo>
                    <a:pt x="9588" y="3132"/>
                    <a:pt x="9552" y="3150"/>
                    <a:pt x="9515" y="3163"/>
                  </a:cubicBezTo>
                  <a:cubicBezTo>
                    <a:pt x="9478" y="3176"/>
                    <a:pt x="9440" y="3184"/>
                    <a:pt x="9400" y="3184"/>
                  </a:cubicBezTo>
                  <a:cubicBezTo>
                    <a:pt x="9316" y="3188"/>
                    <a:pt x="9239" y="3171"/>
                    <a:pt x="9167" y="3142"/>
                  </a:cubicBezTo>
                  <a:cubicBezTo>
                    <a:pt x="9094" y="3114"/>
                    <a:pt x="9026" y="3075"/>
                    <a:pt x="8962" y="3037"/>
                  </a:cubicBezTo>
                  <a:cubicBezTo>
                    <a:pt x="8897" y="2997"/>
                    <a:pt x="8829" y="2955"/>
                    <a:pt x="8761" y="2913"/>
                  </a:cubicBezTo>
                  <a:cubicBezTo>
                    <a:pt x="8693" y="2871"/>
                    <a:pt x="8625" y="2829"/>
                    <a:pt x="8561" y="2789"/>
                  </a:cubicBezTo>
                  <a:cubicBezTo>
                    <a:pt x="8527" y="2766"/>
                    <a:pt x="8494" y="2746"/>
                    <a:pt x="8465" y="2725"/>
                  </a:cubicBezTo>
                  <a:cubicBezTo>
                    <a:pt x="8436" y="2704"/>
                    <a:pt x="8410" y="2682"/>
                    <a:pt x="8388" y="2654"/>
                  </a:cubicBezTo>
                  <a:cubicBezTo>
                    <a:pt x="8376" y="2642"/>
                    <a:pt x="8363" y="2627"/>
                    <a:pt x="8351" y="2612"/>
                  </a:cubicBezTo>
                  <a:cubicBezTo>
                    <a:pt x="8339" y="2596"/>
                    <a:pt x="8326" y="2581"/>
                    <a:pt x="8314" y="2566"/>
                  </a:cubicBezTo>
                  <a:cubicBezTo>
                    <a:pt x="8302" y="2558"/>
                    <a:pt x="8285" y="2549"/>
                    <a:pt x="8268" y="2541"/>
                  </a:cubicBezTo>
                  <a:cubicBezTo>
                    <a:pt x="8251" y="2532"/>
                    <a:pt x="8234" y="2524"/>
                    <a:pt x="8221" y="2515"/>
                  </a:cubicBezTo>
                  <a:cubicBezTo>
                    <a:pt x="8144" y="2475"/>
                    <a:pt x="8079" y="2427"/>
                    <a:pt x="8026" y="2372"/>
                  </a:cubicBezTo>
                  <a:cubicBezTo>
                    <a:pt x="7973" y="2317"/>
                    <a:pt x="7931" y="2255"/>
                    <a:pt x="7901" y="2187"/>
                  </a:cubicBezTo>
                  <a:cubicBezTo>
                    <a:pt x="7860" y="2175"/>
                    <a:pt x="7808" y="2162"/>
                    <a:pt x="7761" y="2160"/>
                  </a:cubicBezTo>
                  <a:cubicBezTo>
                    <a:pt x="7714" y="2158"/>
                    <a:pt x="7672" y="2166"/>
                    <a:pt x="7654" y="2196"/>
                  </a:cubicBezTo>
                  <a:cubicBezTo>
                    <a:pt x="7641" y="2217"/>
                    <a:pt x="7641" y="2234"/>
                    <a:pt x="7641" y="2250"/>
                  </a:cubicBezTo>
                  <a:cubicBezTo>
                    <a:pt x="7641" y="2490"/>
                    <a:pt x="7759" y="2734"/>
                    <a:pt x="7975" y="2928"/>
                  </a:cubicBezTo>
                  <a:cubicBezTo>
                    <a:pt x="8018" y="2966"/>
                    <a:pt x="8067" y="3008"/>
                    <a:pt x="8055" y="3062"/>
                  </a:cubicBezTo>
                  <a:cubicBezTo>
                    <a:pt x="8036" y="3115"/>
                    <a:pt x="7948" y="3133"/>
                    <a:pt x="7860" y="3151"/>
                  </a:cubicBezTo>
                  <a:cubicBezTo>
                    <a:pt x="7772" y="3168"/>
                    <a:pt x="7685" y="3186"/>
                    <a:pt x="7666" y="3239"/>
                  </a:cubicBezTo>
                  <a:cubicBezTo>
                    <a:pt x="7614" y="3203"/>
                    <a:pt x="7546" y="3179"/>
                    <a:pt x="7473" y="3168"/>
                  </a:cubicBezTo>
                  <a:cubicBezTo>
                    <a:pt x="7401" y="3157"/>
                    <a:pt x="7324" y="3159"/>
                    <a:pt x="7253" y="3176"/>
                  </a:cubicBezTo>
                  <a:cubicBezTo>
                    <a:pt x="7234" y="3123"/>
                    <a:pt x="7202" y="3071"/>
                    <a:pt x="7159" y="3021"/>
                  </a:cubicBezTo>
                  <a:cubicBezTo>
                    <a:pt x="7117" y="2972"/>
                    <a:pt x="7065" y="2926"/>
                    <a:pt x="7006" y="2886"/>
                  </a:cubicBezTo>
                  <a:cubicBezTo>
                    <a:pt x="6975" y="2881"/>
                    <a:pt x="6949" y="2894"/>
                    <a:pt x="6932" y="2913"/>
                  </a:cubicBezTo>
                  <a:cubicBezTo>
                    <a:pt x="6915" y="2933"/>
                    <a:pt x="6907" y="2959"/>
                    <a:pt x="6913" y="2982"/>
                  </a:cubicBezTo>
                  <a:cubicBezTo>
                    <a:pt x="6920" y="3003"/>
                    <a:pt x="6937" y="3025"/>
                    <a:pt x="6949" y="3048"/>
                  </a:cubicBezTo>
                  <a:cubicBezTo>
                    <a:pt x="6961" y="3070"/>
                    <a:pt x="6969" y="3092"/>
                    <a:pt x="6957" y="3113"/>
                  </a:cubicBezTo>
                  <a:cubicBezTo>
                    <a:pt x="6929" y="3104"/>
                    <a:pt x="6896" y="3102"/>
                    <a:pt x="6867" y="3107"/>
                  </a:cubicBezTo>
                  <a:cubicBezTo>
                    <a:pt x="6838" y="3112"/>
                    <a:pt x="6812" y="3123"/>
                    <a:pt x="6796" y="3142"/>
                  </a:cubicBezTo>
                  <a:cubicBezTo>
                    <a:pt x="6784" y="3106"/>
                    <a:pt x="6771" y="3073"/>
                    <a:pt x="6758" y="3040"/>
                  </a:cubicBezTo>
                  <a:cubicBezTo>
                    <a:pt x="6744" y="3007"/>
                    <a:pt x="6728" y="2974"/>
                    <a:pt x="6710" y="2940"/>
                  </a:cubicBezTo>
                  <a:cubicBezTo>
                    <a:pt x="6617" y="2928"/>
                    <a:pt x="6568" y="2999"/>
                    <a:pt x="6556" y="3062"/>
                  </a:cubicBezTo>
                  <a:cubicBezTo>
                    <a:pt x="6543" y="3125"/>
                    <a:pt x="6512" y="3201"/>
                    <a:pt x="6426" y="3214"/>
                  </a:cubicBezTo>
                  <a:cubicBezTo>
                    <a:pt x="6386" y="3222"/>
                    <a:pt x="6357" y="3206"/>
                    <a:pt x="6339" y="3182"/>
                  </a:cubicBezTo>
                  <a:cubicBezTo>
                    <a:pt x="6321" y="3157"/>
                    <a:pt x="6315" y="3123"/>
                    <a:pt x="6321" y="3096"/>
                  </a:cubicBezTo>
                  <a:cubicBezTo>
                    <a:pt x="6321" y="3031"/>
                    <a:pt x="6318" y="2967"/>
                    <a:pt x="6313" y="2902"/>
                  </a:cubicBezTo>
                  <a:cubicBezTo>
                    <a:pt x="6309" y="2838"/>
                    <a:pt x="6303" y="2774"/>
                    <a:pt x="6296" y="2709"/>
                  </a:cubicBezTo>
                  <a:cubicBezTo>
                    <a:pt x="6290" y="2673"/>
                    <a:pt x="6270" y="2629"/>
                    <a:pt x="6239" y="2598"/>
                  </a:cubicBezTo>
                  <a:cubicBezTo>
                    <a:pt x="6207" y="2567"/>
                    <a:pt x="6164" y="2549"/>
                    <a:pt x="6111" y="2566"/>
                  </a:cubicBezTo>
                  <a:cubicBezTo>
                    <a:pt x="6117" y="2545"/>
                    <a:pt x="6102" y="2526"/>
                    <a:pt x="6077" y="2513"/>
                  </a:cubicBezTo>
                  <a:cubicBezTo>
                    <a:pt x="6051" y="2501"/>
                    <a:pt x="6016" y="2494"/>
                    <a:pt x="5982" y="2499"/>
                  </a:cubicBezTo>
                  <a:cubicBezTo>
                    <a:pt x="5957" y="2503"/>
                    <a:pt x="5935" y="2515"/>
                    <a:pt x="5919" y="2533"/>
                  </a:cubicBezTo>
                  <a:cubicBezTo>
                    <a:pt x="5902" y="2550"/>
                    <a:pt x="5889" y="2572"/>
                    <a:pt x="5883" y="2595"/>
                  </a:cubicBezTo>
                  <a:cubicBezTo>
                    <a:pt x="5883" y="2612"/>
                    <a:pt x="5863" y="2624"/>
                    <a:pt x="5837" y="2634"/>
                  </a:cubicBezTo>
                  <a:cubicBezTo>
                    <a:pt x="5811" y="2644"/>
                    <a:pt x="5778" y="2652"/>
                    <a:pt x="5753" y="2663"/>
                  </a:cubicBezTo>
                  <a:cubicBezTo>
                    <a:pt x="5726" y="2671"/>
                    <a:pt x="5696" y="2683"/>
                    <a:pt x="5677" y="2697"/>
                  </a:cubicBezTo>
                  <a:cubicBezTo>
                    <a:pt x="5658" y="2712"/>
                    <a:pt x="5649" y="2730"/>
                    <a:pt x="5661" y="2751"/>
                  </a:cubicBezTo>
                  <a:cubicBezTo>
                    <a:pt x="5649" y="2734"/>
                    <a:pt x="5635" y="2719"/>
                    <a:pt x="5619" y="2707"/>
                  </a:cubicBezTo>
                  <a:cubicBezTo>
                    <a:pt x="5604" y="2694"/>
                    <a:pt x="5587" y="2684"/>
                    <a:pt x="5568" y="2675"/>
                  </a:cubicBezTo>
                  <a:cubicBezTo>
                    <a:pt x="5544" y="2665"/>
                    <a:pt x="5514" y="2662"/>
                    <a:pt x="5490" y="2666"/>
                  </a:cubicBezTo>
                  <a:cubicBezTo>
                    <a:pt x="5465" y="2670"/>
                    <a:pt x="5445" y="2682"/>
                    <a:pt x="5439" y="2701"/>
                  </a:cubicBezTo>
                  <a:cubicBezTo>
                    <a:pt x="5433" y="2726"/>
                    <a:pt x="5420" y="2750"/>
                    <a:pt x="5405" y="2773"/>
                  </a:cubicBezTo>
                  <a:cubicBezTo>
                    <a:pt x="5389" y="2796"/>
                    <a:pt x="5371" y="2818"/>
                    <a:pt x="5352" y="2839"/>
                  </a:cubicBezTo>
                  <a:cubicBezTo>
                    <a:pt x="5325" y="2823"/>
                    <a:pt x="5298" y="2808"/>
                    <a:pt x="5272" y="2793"/>
                  </a:cubicBezTo>
                  <a:cubicBezTo>
                    <a:pt x="5246" y="2777"/>
                    <a:pt x="5220" y="2762"/>
                    <a:pt x="5192" y="2743"/>
                  </a:cubicBezTo>
                  <a:cubicBezTo>
                    <a:pt x="5192" y="2780"/>
                    <a:pt x="5124" y="2797"/>
                    <a:pt x="5075" y="2797"/>
                  </a:cubicBezTo>
                  <a:cubicBezTo>
                    <a:pt x="5019" y="2797"/>
                    <a:pt x="4976" y="2789"/>
                    <a:pt x="4921" y="2797"/>
                  </a:cubicBezTo>
                  <a:cubicBezTo>
                    <a:pt x="4890" y="2801"/>
                    <a:pt x="4863" y="2812"/>
                    <a:pt x="4840" y="2826"/>
                  </a:cubicBezTo>
                  <a:cubicBezTo>
                    <a:pt x="4817" y="2840"/>
                    <a:pt x="4797" y="2858"/>
                    <a:pt x="4779" y="2877"/>
                  </a:cubicBezTo>
                  <a:cubicBezTo>
                    <a:pt x="4757" y="2894"/>
                    <a:pt x="4739" y="2918"/>
                    <a:pt x="4733" y="2940"/>
                  </a:cubicBezTo>
                  <a:cubicBezTo>
                    <a:pt x="4728" y="2962"/>
                    <a:pt x="4735" y="2982"/>
                    <a:pt x="4766" y="2991"/>
                  </a:cubicBezTo>
                  <a:cubicBezTo>
                    <a:pt x="4825" y="3010"/>
                    <a:pt x="4877" y="3038"/>
                    <a:pt x="4917" y="3073"/>
                  </a:cubicBezTo>
                  <a:cubicBezTo>
                    <a:pt x="4956" y="3107"/>
                    <a:pt x="4982" y="3149"/>
                    <a:pt x="4988" y="3193"/>
                  </a:cubicBezTo>
                  <a:cubicBezTo>
                    <a:pt x="4936" y="3197"/>
                    <a:pt x="4884" y="3204"/>
                    <a:pt x="4831" y="3212"/>
                  </a:cubicBezTo>
                  <a:cubicBezTo>
                    <a:pt x="4779" y="3219"/>
                    <a:pt x="4726" y="3226"/>
                    <a:pt x="4674" y="3231"/>
                  </a:cubicBezTo>
                  <a:cubicBezTo>
                    <a:pt x="4649" y="3167"/>
                    <a:pt x="4563" y="3125"/>
                    <a:pt x="4470" y="3134"/>
                  </a:cubicBezTo>
                  <a:cubicBezTo>
                    <a:pt x="4378" y="3142"/>
                    <a:pt x="4304" y="3214"/>
                    <a:pt x="4341" y="3264"/>
                  </a:cubicBezTo>
                  <a:cubicBezTo>
                    <a:pt x="4285" y="3281"/>
                    <a:pt x="4248" y="3218"/>
                    <a:pt x="4248" y="3176"/>
                  </a:cubicBezTo>
                  <a:cubicBezTo>
                    <a:pt x="4248" y="3130"/>
                    <a:pt x="4248" y="3079"/>
                    <a:pt x="4186" y="3071"/>
                  </a:cubicBezTo>
                  <a:cubicBezTo>
                    <a:pt x="4186" y="3083"/>
                    <a:pt x="4186" y="3094"/>
                    <a:pt x="4185" y="3105"/>
                  </a:cubicBezTo>
                  <a:cubicBezTo>
                    <a:pt x="4183" y="3116"/>
                    <a:pt x="4180" y="3127"/>
                    <a:pt x="4174" y="3142"/>
                  </a:cubicBezTo>
                  <a:cubicBezTo>
                    <a:pt x="4146" y="3191"/>
                    <a:pt x="4126" y="3219"/>
                    <a:pt x="4113" y="3235"/>
                  </a:cubicBezTo>
                  <a:cubicBezTo>
                    <a:pt x="4100" y="3252"/>
                    <a:pt x="4094" y="3256"/>
                    <a:pt x="4094" y="325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ge7b0ed52b3_0_16"/>
            <p:cNvSpPr/>
            <p:nvPr/>
          </p:nvSpPr>
          <p:spPr>
            <a:xfrm>
              <a:off x="6304921" y="1983522"/>
              <a:ext cx="84831" cy="93152"/>
            </a:xfrm>
            <a:custGeom>
              <a:avLst/>
              <a:gdLst/>
              <a:ahLst/>
              <a:cxnLst/>
              <a:rect l="l" t="t" r="r" b="b"/>
              <a:pathLst>
                <a:path w="18820" h="20666" extrusionOk="0">
                  <a:moveTo>
                    <a:pt x="1125" y="13957"/>
                  </a:moveTo>
                  <a:cubicBezTo>
                    <a:pt x="1789" y="14622"/>
                    <a:pt x="2454" y="14954"/>
                    <a:pt x="3118" y="15619"/>
                  </a:cubicBezTo>
                  <a:cubicBezTo>
                    <a:pt x="3783" y="16283"/>
                    <a:pt x="4115" y="17446"/>
                    <a:pt x="3451" y="18111"/>
                  </a:cubicBezTo>
                  <a:cubicBezTo>
                    <a:pt x="2952" y="18443"/>
                    <a:pt x="2121" y="18776"/>
                    <a:pt x="2454" y="19108"/>
                  </a:cubicBezTo>
                  <a:cubicBezTo>
                    <a:pt x="2454" y="19440"/>
                    <a:pt x="2454" y="19440"/>
                    <a:pt x="2786" y="19440"/>
                  </a:cubicBezTo>
                  <a:cubicBezTo>
                    <a:pt x="4281" y="21268"/>
                    <a:pt x="6940" y="20770"/>
                    <a:pt x="8768" y="19773"/>
                  </a:cubicBezTo>
                  <a:cubicBezTo>
                    <a:pt x="10429" y="18610"/>
                    <a:pt x="12921" y="18111"/>
                    <a:pt x="15081" y="18776"/>
                  </a:cubicBezTo>
                  <a:cubicBezTo>
                    <a:pt x="15746" y="19108"/>
                    <a:pt x="16078" y="19440"/>
                    <a:pt x="16743" y="19440"/>
                  </a:cubicBezTo>
                  <a:cubicBezTo>
                    <a:pt x="17740" y="19440"/>
                    <a:pt x="18238" y="18443"/>
                    <a:pt x="18571" y="17446"/>
                  </a:cubicBezTo>
                  <a:cubicBezTo>
                    <a:pt x="18903" y="16616"/>
                    <a:pt x="18903" y="15951"/>
                    <a:pt x="18571" y="15286"/>
                  </a:cubicBezTo>
                  <a:cubicBezTo>
                    <a:pt x="18238" y="14954"/>
                    <a:pt x="17740" y="14954"/>
                    <a:pt x="17075" y="14622"/>
                  </a:cubicBezTo>
                  <a:cubicBezTo>
                    <a:pt x="15414" y="13957"/>
                    <a:pt x="15414" y="11465"/>
                    <a:pt x="15746" y="9305"/>
                  </a:cubicBezTo>
                  <a:cubicBezTo>
                    <a:pt x="14251" y="9970"/>
                    <a:pt x="12257" y="8640"/>
                    <a:pt x="12257" y="6979"/>
                  </a:cubicBezTo>
                  <a:cubicBezTo>
                    <a:pt x="12257" y="6148"/>
                    <a:pt x="12589" y="5483"/>
                    <a:pt x="12921" y="4819"/>
                  </a:cubicBezTo>
                  <a:cubicBezTo>
                    <a:pt x="13254" y="3157"/>
                    <a:pt x="12589" y="1330"/>
                    <a:pt x="10761" y="333"/>
                  </a:cubicBezTo>
                  <a:cubicBezTo>
                    <a:pt x="9100" y="-332"/>
                    <a:pt x="7272" y="0"/>
                    <a:pt x="6275" y="1330"/>
                  </a:cubicBezTo>
                  <a:cubicBezTo>
                    <a:pt x="4281" y="4819"/>
                    <a:pt x="-2697" y="8640"/>
                    <a:pt x="1125" y="1395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ge7b0ed52b3_0_16"/>
            <p:cNvSpPr/>
            <p:nvPr/>
          </p:nvSpPr>
          <p:spPr>
            <a:xfrm>
              <a:off x="13382405" y="7150803"/>
              <a:ext cx="204389" cy="124849"/>
            </a:xfrm>
            <a:custGeom>
              <a:avLst/>
              <a:gdLst/>
              <a:ahLst/>
              <a:cxnLst/>
              <a:rect l="l" t="t" r="r" b="b"/>
              <a:pathLst>
                <a:path w="20521" h="21260" extrusionOk="0">
                  <a:moveTo>
                    <a:pt x="3066" y="16702"/>
                  </a:moveTo>
                  <a:cubicBezTo>
                    <a:pt x="3215" y="17456"/>
                    <a:pt x="3215" y="18460"/>
                    <a:pt x="3365" y="19340"/>
                  </a:cubicBezTo>
                  <a:cubicBezTo>
                    <a:pt x="3365" y="19591"/>
                    <a:pt x="3365" y="20093"/>
                    <a:pt x="3514" y="20344"/>
                  </a:cubicBezTo>
                  <a:cubicBezTo>
                    <a:pt x="3739" y="20847"/>
                    <a:pt x="4038" y="20847"/>
                    <a:pt x="4337" y="21098"/>
                  </a:cubicBezTo>
                  <a:cubicBezTo>
                    <a:pt x="5308" y="21600"/>
                    <a:pt x="6280" y="20847"/>
                    <a:pt x="7027" y="20093"/>
                  </a:cubicBezTo>
                  <a:cubicBezTo>
                    <a:pt x="7849" y="19340"/>
                    <a:pt x="8373" y="18209"/>
                    <a:pt x="9344" y="17456"/>
                  </a:cubicBezTo>
                  <a:cubicBezTo>
                    <a:pt x="10316" y="16702"/>
                    <a:pt x="11213" y="16074"/>
                    <a:pt x="12334" y="15572"/>
                  </a:cubicBezTo>
                  <a:cubicBezTo>
                    <a:pt x="13231" y="14819"/>
                    <a:pt x="14202" y="14065"/>
                    <a:pt x="14651" y="12181"/>
                  </a:cubicBezTo>
                  <a:cubicBezTo>
                    <a:pt x="15024" y="10800"/>
                    <a:pt x="15024" y="9293"/>
                    <a:pt x="15622" y="8163"/>
                  </a:cubicBezTo>
                  <a:cubicBezTo>
                    <a:pt x="16220" y="7409"/>
                    <a:pt x="17042" y="7912"/>
                    <a:pt x="17790" y="7660"/>
                  </a:cubicBezTo>
                  <a:cubicBezTo>
                    <a:pt x="18911" y="7409"/>
                    <a:pt x="19509" y="5902"/>
                    <a:pt x="20182" y="4270"/>
                  </a:cubicBezTo>
                  <a:cubicBezTo>
                    <a:pt x="20331" y="3767"/>
                    <a:pt x="20630" y="3265"/>
                    <a:pt x="20481" y="2637"/>
                  </a:cubicBezTo>
                  <a:cubicBezTo>
                    <a:pt x="20331" y="1633"/>
                    <a:pt x="19733" y="1381"/>
                    <a:pt x="19060" y="1130"/>
                  </a:cubicBezTo>
                  <a:cubicBezTo>
                    <a:pt x="18164" y="879"/>
                    <a:pt x="17192" y="0"/>
                    <a:pt x="16071" y="0"/>
                  </a:cubicBezTo>
                  <a:cubicBezTo>
                    <a:pt x="15174" y="0"/>
                    <a:pt x="14053" y="1381"/>
                    <a:pt x="14202" y="3014"/>
                  </a:cubicBezTo>
                  <a:cubicBezTo>
                    <a:pt x="14202" y="3767"/>
                    <a:pt x="14651" y="4521"/>
                    <a:pt x="14352" y="5274"/>
                  </a:cubicBezTo>
                  <a:cubicBezTo>
                    <a:pt x="14202" y="5526"/>
                    <a:pt x="14053" y="5902"/>
                    <a:pt x="13903" y="5902"/>
                  </a:cubicBezTo>
                  <a:cubicBezTo>
                    <a:pt x="13231" y="6405"/>
                    <a:pt x="12483" y="6656"/>
                    <a:pt x="11736" y="6656"/>
                  </a:cubicBezTo>
                  <a:cubicBezTo>
                    <a:pt x="11362" y="6656"/>
                    <a:pt x="10914" y="6405"/>
                    <a:pt x="10615" y="6656"/>
                  </a:cubicBezTo>
                  <a:cubicBezTo>
                    <a:pt x="10316" y="7158"/>
                    <a:pt x="10465" y="8163"/>
                    <a:pt x="10615" y="8791"/>
                  </a:cubicBezTo>
                  <a:cubicBezTo>
                    <a:pt x="10764" y="9042"/>
                    <a:pt x="10764" y="9544"/>
                    <a:pt x="10764" y="9795"/>
                  </a:cubicBezTo>
                  <a:cubicBezTo>
                    <a:pt x="10764" y="10047"/>
                    <a:pt x="10615" y="10047"/>
                    <a:pt x="10465" y="10298"/>
                  </a:cubicBezTo>
                  <a:cubicBezTo>
                    <a:pt x="8223" y="11930"/>
                    <a:pt x="5607" y="11930"/>
                    <a:pt x="3365" y="10047"/>
                  </a:cubicBezTo>
                  <a:cubicBezTo>
                    <a:pt x="2917" y="9795"/>
                    <a:pt x="2618" y="9293"/>
                    <a:pt x="2169" y="9042"/>
                  </a:cubicBezTo>
                  <a:cubicBezTo>
                    <a:pt x="600" y="7912"/>
                    <a:pt x="-970" y="10298"/>
                    <a:pt x="749" y="11930"/>
                  </a:cubicBezTo>
                  <a:cubicBezTo>
                    <a:pt x="1347" y="12433"/>
                    <a:pt x="2169" y="12181"/>
                    <a:pt x="2767" y="13186"/>
                  </a:cubicBezTo>
                  <a:cubicBezTo>
                    <a:pt x="2917" y="14316"/>
                    <a:pt x="3066" y="15572"/>
                    <a:pt x="3066" y="1670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e7b0ed52b3_0_16"/>
            <p:cNvSpPr/>
            <p:nvPr/>
          </p:nvSpPr>
          <p:spPr>
            <a:xfrm>
              <a:off x="11905375" y="7457583"/>
              <a:ext cx="1685740" cy="1339726"/>
            </a:xfrm>
            <a:custGeom>
              <a:avLst/>
              <a:gdLst/>
              <a:ahLst/>
              <a:cxnLst/>
              <a:rect l="l" t="t" r="r" b="b"/>
              <a:pathLst>
                <a:path w="21543" h="21539" extrusionOk="0">
                  <a:moveTo>
                    <a:pt x="6764" y="2104"/>
                  </a:moveTo>
                  <a:cubicBezTo>
                    <a:pt x="6584" y="1984"/>
                    <a:pt x="6347" y="2259"/>
                    <a:pt x="6404" y="2509"/>
                  </a:cubicBezTo>
                  <a:cubicBezTo>
                    <a:pt x="6101" y="2509"/>
                    <a:pt x="5911" y="2974"/>
                    <a:pt x="6044" y="3308"/>
                  </a:cubicBezTo>
                  <a:cubicBezTo>
                    <a:pt x="5987" y="3379"/>
                    <a:pt x="5930" y="3427"/>
                    <a:pt x="5864" y="3498"/>
                  </a:cubicBezTo>
                  <a:lnTo>
                    <a:pt x="6167" y="3880"/>
                  </a:lnTo>
                  <a:cubicBezTo>
                    <a:pt x="5949" y="3904"/>
                    <a:pt x="5750" y="3880"/>
                    <a:pt x="5532" y="3832"/>
                  </a:cubicBezTo>
                  <a:cubicBezTo>
                    <a:pt x="5627" y="3999"/>
                    <a:pt x="5608" y="4249"/>
                    <a:pt x="5514" y="4404"/>
                  </a:cubicBezTo>
                  <a:cubicBezTo>
                    <a:pt x="5371" y="4059"/>
                    <a:pt x="5049" y="3808"/>
                    <a:pt x="4737" y="3808"/>
                  </a:cubicBezTo>
                  <a:cubicBezTo>
                    <a:pt x="4737" y="4202"/>
                    <a:pt x="4756" y="4607"/>
                    <a:pt x="4775" y="5024"/>
                  </a:cubicBezTo>
                  <a:cubicBezTo>
                    <a:pt x="4699" y="5024"/>
                    <a:pt x="4614" y="5024"/>
                    <a:pt x="4538" y="5060"/>
                  </a:cubicBezTo>
                  <a:cubicBezTo>
                    <a:pt x="4452" y="5310"/>
                    <a:pt x="4358" y="5561"/>
                    <a:pt x="4272" y="5799"/>
                  </a:cubicBezTo>
                  <a:cubicBezTo>
                    <a:pt x="4197" y="5859"/>
                    <a:pt x="4083" y="5835"/>
                    <a:pt x="3998" y="5751"/>
                  </a:cubicBezTo>
                  <a:cubicBezTo>
                    <a:pt x="3903" y="6026"/>
                    <a:pt x="3657" y="6204"/>
                    <a:pt x="3420" y="6228"/>
                  </a:cubicBezTo>
                  <a:cubicBezTo>
                    <a:pt x="3183" y="6276"/>
                    <a:pt x="2946" y="6228"/>
                    <a:pt x="2709" y="6157"/>
                  </a:cubicBezTo>
                  <a:lnTo>
                    <a:pt x="2643" y="6610"/>
                  </a:lnTo>
                  <a:lnTo>
                    <a:pt x="1752" y="6681"/>
                  </a:lnTo>
                  <a:cubicBezTo>
                    <a:pt x="1658" y="6681"/>
                    <a:pt x="1535" y="6705"/>
                    <a:pt x="1440" y="6729"/>
                  </a:cubicBezTo>
                  <a:cubicBezTo>
                    <a:pt x="1241" y="6824"/>
                    <a:pt x="1061" y="7051"/>
                    <a:pt x="1042" y="7325"/>
                  </a:cubicBezTo>
                  <a:cubicBezTo>
                    <a:pt x="815" y="7408"/>
                    <a:pt x="597" y="7456"/>
                    <a:pt x="360" y="7528"/>
                  </a:cubicBezTo>
                  <a:cubicBezTo>
                    <a:pt x="322" y="7551"/>
                    <a:pt x="265" y="7551"/>
                    <a:pt x="246" y="7611"/>
                  </a:cubicBezTo>
                  <a:cubicBezTo>
                    <a:pt x="199" y="7659"/>
                    <a:pt x="180" y="7730"/>
                    <a:pt x="180" y="7778"/>
                  </a:cubicBezTo>
                  <a:cubicBezTo>
                    <a:pt x="142" y="8004"/>
                    <a:pt x="104" y="8255"/>
                    <a:pt x="66" y="8481"/>
                  </a:cubicBezTo>
                  <a:cubicBezTo>
                    <a:pt x="0" y="8886"/>
                    <a:pt x="-57" y="9328"/>
                    <a:pt x="104" y="9685"/>
                  </a:cubicBezTo>
                  <a:cubicBezTo>
                    <a:pt x="142" y="9781"/>
                    <a:pt x="199" y="9864"/>
                    <a:pt x="199" y="9959"/>
                  </a:cubicBezTo>
                  <a:cubicBezTo>
                    <a:pt x="199" y="10067"/>
                    <a:pt x="142" y="10126"/>
                    <a:pt x="123" y="10210"/>
                  </a:cubicBezTo>
                  <a:cubicBezTo>
                    <a:pt x="66" y="10484"/>
                    <a:pt x="379" y="10782"/>
                    <a:pt x="265" y="11056"/>
                  </a:cubicBezTo>
                  <a:cubicBezTo>
                    <a:pt x="227" y="11128"/>
                    <a:pt x="161" y="11187"/>
                    <a:pt x="123" y="11283"/>
                  </a:cubicBezTo>
                  <a:cubicBezTo>
                    <a:pt x="66" y="11461"/>
                    <a:pt x="170" y="11628"/>
                    <a:pt x="265" y="11807"/>
                  </a:cubicBezTo>
                  <a:cubicBezTo>
                    <a:pt x="369" y="11986"/>
                    <a:pt x="360" y="12260"/>
                    <a:pt x="227" y="12284"/>
                  </a:cubicBezTo>
                  <a:cubicBezTo>
                    <a:pt x="445" y="12308"/>
                    <a:pt x="559" y="12582"/>
                    <a:pt x="644" y="12832"/>
                  </a:cubicBezTo>
                  <a:cubicBezTo>
                    <a:pt x="843" y="13512"/>
                    <a:pt x="957" y="14227"/>
                    <a:pt x="976" y="14978"/>
                  </a:cubicBezTo>
                  <a:cubicBezTo>
                    <a:pt x="1260" y="15335"/>
                    <a:pt x="1260" y="15860"/>
                    <a:pt x="1260" y="16337"/>
                  </a:cubicBezTo>
                  <a:cubicBezTo>
                    <a:pt x="1080" y="16480"/>
                    <a:pt x="900" y="16635"/>
                    <a:pt x="720" y="16814"/>
                  </a:cubicBezTo>
                  <a:cubicBezTo>
                    <a:pt x="1014" y="17255"/>
                    <a:pt x="1392" y="17588"/>
                    <a:pt x="1828" y="17779"/>
                  </a:cubicBezTo>
                  <a:cubicBezTo>
                    <a:pt x="1932" y="17839"/>
                    <a:pt x="2056" y="17863"/>
                    <a:pt x="2150" y="17863"/>
                  </a:cubicBezTo>
                  <a:cubicBezTo>
                    <a:pt x="2510" y="17803"/>
                    <a:pt x="2804" y="17207"/>
                    <a:pt x="3126" y="17433"/>
                  </a:cubicBezTo>
                  <a:cubicBezTo>
                    <a:pt x="3069" y="17255"/>
                    <a:pt x="3221" y="17088"/>
                    <a:pt x="3344" y="17004"/>
                  </a:cubicBezTo>
                  <a:cubicBezTo>
                    <a:pt x="3638" y="16837"/>
                    <a:pt x="3979" y="16814"/>
                    <a:pt x="4272" y="16909"/>
                  </a:cubicBezTo>
                  <a:cubicBezTo>
                    <a:pt x="4538" y="16981"/>
                    <a:pt x="4794" y="17159"/>
                    <a:pt x="5049" y="17088"/>
                  </a:cubicBezTo>
                  <a:cubicBezTo>
                    <a:pt x="5315" y="17028"/>
                    <a:pt x="5532" y="16587"/>
                    <a:pt x="5315" y="16361"/>
                  </a:cubicBezTo>
                  <a:cubicBezTo>
                    <a:pt x="5532" y="15955"/>
                    <a:pt x="5968" y="15812"/>
                    <a:pt x="6300" y="15979"/>
                  </a:cubicBezTo>
                  <a:cubicBezTo>
                    <a:pt x="6423" y="15753"/>
                    <a:pt x="6622" y="15610"/>
                    <a:pt x="6840" y="15562"/>
                  </a:cubicBezTo>
                  <a:cubicBezTo>
                    <a:pt x="7238" y="15538"/>
                    <a:pt x="7617" y="15407"/>
                    <a:pt x="7996" y="15288"/>
                  </a:cubicBezTo>
                  <a:cubicBezTo>
                    <a:pt x="8214" y="15204"/>
                    <a:pt x="8412" y="15157"/>
                    <a:pt x="8611" y="15002"/>
                  </a:cubicBezTo>
                  <a:cubicBezTo>
                    <a:pt x="8649" y="15181"/>
                    <a:pt x="8848" y="15181"/>
                    <a:pt x="8990" y="15157"/>
                  </a:cubicBezTo>
                  <a:cubicBezTo>
                    <a:pt x="9426" y="15085"/>
                    <a:pt x="9881" y="15109"/>
                    <a:pt x="10298" y="15228"/>
                  </a:cubicBezTo>
                  <a:cubicBezTo>
                    <a:pt x="10478" y="15288"/>
                    <a:pt x="10696" y="15431"/>
                    <a:pt x="10639" y="15657"/>
                  </a:cubicBezTo>
                  <a:cubicBezTo>
                    <a:pt x="11037" y="15538"/>
                    <a:pt x="11472" y="16063"/>
                    <a:pt x="11397" y="16563"/>
                  </a:cubicBezTo>
                  <a:cubicBezTo>
                    <a:pt x="11548" y="16587"/>
                    <a:pt x="11652" y="16814"/>
                    <a:pt x="11690" y="17028"/>
                  </a:cubicBezTo>
                  <a:cubicBezTo>
                    <a:pt x="11728" y="17231"/>
                    <a:pt x="11747" y="17493"/>
                    <a:pt x="11889" y="17612"/>
                  </a:cubicBezTo>
                  <a:cubicBezTo>
                    <a:pt x="12031" y="17743"/>
                    <a:pt x="12287" y="17612"/>
                    <a:pt x="12230" y="17410"/>
                  </a:cubicBezTo>
                  <a:cubicBezTo>
                    <a:pt x="12164" y="17004"/>
                    <a:pt x="12505" y="16611"/>
                    <a:pt x="12827" y="16730"/>
                  </a:cubicBezTo>
                  <a:cubicBezTo>
                    <a:pt x="12780" y="16504"/>
                    <a:pt x="12922" y="16230"/>
                    <a:pt x="13121" y="16206"/>
                  </a:cubicBezTo>
                  <a:cubicBezTo>
                    <a:pt x="13263" y="16337"/>
                    <a:pt x="13244" y="16611"/>
                    <a:pt x="13159" y="16778"/>
                  </a:cubicBezTo>
                  <a:cubicBezTo>
                    <a:pt x="13083" y="16957"/>
                    <a:pt x="12960" y="17112"/>
                    <a:pt x="12884" y="17302"/>
                  </a:cubicBezTo>
                  <a:cubicBezTo>
                    <a:pt x="12761" y="17612"/>
                    <a:pt x="12827" y="18006"/>
                    <a:pt x="13026" y="18256"/>
                  </a:cubicBezTo>
                  <a:cubicBezTo>
                    <a:pt x="13083" y="18053"/>
                    <a:pt x="13121" y="17863"/>
                    <a:pt x="13102" y="17660"/>
                  </a:cubicBezTo>
                  <a:cubicBezTo>
                    <a:pt x="13178" y="17636"/>
                    <a:pt x="13263" y="17588"/>
                    <a:pt x="13301" y="17505"/>
                  </a:cubicBezTo>
                  <a:cubicBezTo>
                    <a:pt x="13443" y="17684"/>
                    <a:pt x="13481" y="17982"/>
                    <a:pt x="13377" y="18208"/>
                  </a:cubicBezTo>
                  <a:cubicBezTo>
                    <a:pt x="13538" y="18304"/>
                    <a:pt x="13642" y="18506"/>
                    <a:pt x="13680" y="18733"/>
                  </a:cubicBezTo>
                  <a:cubicBezTo>
                    <a:pt x="13775" y="18804"/>
                    <a:pt x="13812" y="18959"/>
                    <a:pt x="13841" y="19079"/>
                  </a:cubicBezTo>
                  <a:cubicBezTo>
                    <a:pt x="13898" y="19007"/>
                    <a:pt x="14002" y="19067"/>
                    <a:pt x="14040" y="19162"/>
                  </a:cubicBezTo>
                  <a:cubicBezTo>
                    <a:pt x="14087" y="19269"/>
                    <a:pt x="14078" y="19353"/>
                    <a:pt x="14078" y="19460"/>
                  </a:cubicBezTo>
                  <a:cubicBezTo>
                    <a:pt x="14097" y="19710"/>
                    <a:pt x="14191" y="19937"/>
                    <a:pt x="14334" y="20080"/>
                  </a:cubicBezTo>
                  <a:lnTo>
                    <a:pt x="14514" y="20235"/>
                  </a:lnTo>
                  <a:cubicBezTo>
                    <a:pt x="14608" y="20306"/>
                    <a:pt x="14731" y="20390"/>
                    <a:pt x="14826" y="20461"/>
                  </a:cubicBezTo>
                  <a:cubicBezTo>
                    <a:pt x="15110" y="20628"/>
                    <a:pt x="15404" y="20831"/>
                    <a:pt x="15688" y="21010"/>
                  </a:cubicBezTo>
                  <a:cubicBezTo>
                    <a:pt x="15726" y="21033"/>
                    <a:pt x="15764" y="21057"/>
                    <a:pt x="15802" y="21033"/>
                  </a:cubicBezTo>
                  <a:cubicBezTo>
                    <a:pt x="15840" y="21010"/>
                    <a:pt x="15868" y="20986"/>
                    <a:pt x="15906" y="20962"/>
                  </a:cubicBezTo>
                  <a:cubicBezTo>
                    <a:pt x="15982" y="20938"/>
                    <a:pt x="16039" y="21033"/>
                    <a:pt x="16105" y="21105"/>
                  </a:cubicBezTo>
                  <a:cubicBezTo>
                    <a:pt x="16200" y="21212"/>
                    <a:pt x="16380" y="21165"/>
                    <a:pt x="16456" y="21033"/>
                  </a:cubicBezTo>
                  <a:cubicBezTo>
                    <a:pt x="16560" y="20914"/>
                    <a:pt x="16598" y="20735"/>
                    <a:pt x="16636" y="20581"/>
                  </a:cubicBezTo>
                  <a:cubicBezTo>
                    <a:pt x="16939" y="20664"/>
                    <a:pt x="17195" y="20855"/>
                    <a:pt x="17356" y="21188"/>
                  </a:cubicBezTo>
                  <a:cubicBezTo>
                    <a:pt x="17375" y="21129"/>
                    <a:pt x="17412" y="21105"/>
                    <a:pt x="17431" y="21057"/>
                  </a:cubicBezTo>
                  <a:cubicBezTo>
                    <a:pt x="17431" y="21188"/>
                    <a:pt x="17450" y="21284"/>
                    <a:pt x="17498" y="21379"/>
                  </a:cubicBezTo>
                  <a:cubicBezTo>
                    <a:pt x="17536" y="21486"/>
                    <a:pt x="17630" y="21558"/>
                    <a:pt x="17735" y="21534"/>
                  </a:cubicBezTo>
                  <a:cubicBezTo>
                    <a:pt x="17754" y="21379"/>
                    <a:pt x="17791" y="21236"/>
                    <a:pt x="17810" y="21081"/>
                  </a:cubicBezTo>
                  <a:cubicBezTo>
                    <a:pt x="17810" y="21033"/>
                    <a:pt x="17829" y="21010"/>
                    <a:pt x="17829" y="20962"/>
                  </a:cubicBezTo>
                  <a:cubicBezTo>
                    <a:pt x="17886" y="20735"/>
                    <a:pt x="18066" y="20557"/>
                    <a:pt x="18246" y="20485"/>
                  </a:cubicBezTo>
                  <a:cubicBezTo>
                    <a:pt x="18426" y="20390"/>
                    <a:pt x="18625" y="20390"/>
                    <a:pt x="18824" y="20354"/>
                  </a:cubicBezTo>
                  <a:cubicBezTo>
                    <a:pt x="18900" y="20354"/>
                    <a:pt x="18985" y="20330"/>
                    <a:pt x="19061" y="20330"/>
                  </a:cubicBezTo>
                  <a:cubicBezTo>
                    <a:pt x="19203" y="20306"/>
                    <a:pt x="19364" y="20306"/>
                    <a:pt x="19497" y="20283"/>
                  </a:cubicBezTo>
                  <a:cubicBezTo>
                    <a:pt x="19572" y="20092"/>
                    <a:pt x="19648" y="19889"/>
                    <a:pt x="19696" y="19675"/>
                  </a:cubicBezTo>
                  <a:cubicBezTo>
                    <a:pt x="19667" y="19651"/>
                    <a:pt x="19610" y="19341"/>
                    <a:pt x="19544" y="19460"/>
                  </a:cubicBezTo>
                  <a:cubicBezTo>
                    <a:pt x="19478" y="19460"/>
                    <a:pt x="19459" y="19353"/>
                    <a:pt x="19478" y="19281"/>
                  </a:cubicBezTo>
                  <a:cubicBezTo>
                    <a:pt x="19497" y="19233"/>
                    <a:pt x="19544" y="19186"/>
                    <a:pt x="19563" y="19138"/>
                  </a:cubicBezTo>
                  <a:cubicBezTo>
                    <a:pt x="19677" y="18959"/>
                    <a:pt x="19743" y="18733"/>
                    <a:pt x="19781" y="18506"/>
                  </a:cubicBezTo>
                  <a:cubicBezTo>
                    <a:pt x="19781" y="18483"/>
                    <a:pt x="19800" y="18435"/>
                    <a:pt x="19781" y="18411"/>
                  </a:cubicBezTo>
                  <a:cubicBezTo>
                    <a:pt x="19781" y="18387"/>
                    <a:pt x="19762" y="18387"/>
                    <a:pt x="19743" y="18363"/>
                  </a:cubicBezTo>
                  <a:cubicBezTo>
                    <a:pt x="19696" y="18304"/>
                    <a:pt x="19762" y="18208"/>
                    <a:pt x="19800" y="18184"/>
                  </a:cubicBezTo>
                  <a:cubicBezTo>
                    <a:pt x="19838" y="18137"/>
                    <a:pt x="19914" y="18113"/>
                    <a:pt x="19914" y="18030"/>
                  </a:cubicBezTo>
                  <a:lnTo>
                    <a:pt x="19914" y="17910"/>
                  </a:lnTo>
                  <a:cubicBezTo>
                    <a:pt x="19914" y="17803"/>
                    <a:pt x="19999" y="17732"/>
                    <a:pt x="20037" y="17660"/>
                  </a:cubicBezTo>
                  <a:cubicBezTo>
                    <a:pt x="20094" y="17588"/>
                    <a:pt x="20141" y="17481"/>
                    <a:pt x="20094" y="17386"/>
                  </a:cubicBezTo>
                  <a:cubicBezTo>
                    <a:pt x="19980" y="17362"/>
                    <a:pt x="19914" y="17219"/>
                    <a:pt x="19895" y="17088"/>
                  </a:cubicBezTo>
                  <a:cubicBezTo>
                    <a:pt x="19876" y="16969"/>
                    <a:pt x="19914" y="16814"/>
                    <a:pt x="19961" y="16659"/>
                  </a:cubicBezTo>
                  <a:cubicBezTo>
                    <a:pt x="19961" y="16635"/>
                    <a:pt x="19961" y="16635"/>
                    <a:pt x="19980" y="16611"/>
                  </a:cubicBezTo>
                  <a:cubicBezTo>
                    <a:pt x="19999" y="16587"/>
                    <a:pt x="20018" y="16635"/>
                    <a:pt x="20037" y="16659"/>
                  </a:cubicBezTo>
                  <a:cubicBezTo>
                    <a:pt x="20094" y="16730"/>
                    <a:pt x="20179" y="16683"/>
                    <a:pt x="20236" y="16635"/>
                  </a:cubicBezTo>
                  <a:cubicBezTo>
                    <a:pt x="20292" y="16587"/>
                    <a:pt x="20378" y="16504"/>
                    <a:pt x="20435" y="16528"/>
                  </a:cubicBezTo>
                  <a:cubicBezTo>
                    <a:pt x="20472" y="16432"/>
                    <a:pt x="20529" y="16337"/>
                    <a:pt x="20596" y="16230"/>
                  </a:cubicBezTo>
                  <a:cubicBezTo>
                    <a:pt x="20577" y="16134"/>
                    <a:pt x="20491" y="16063"/>
                    <a:pt x="20472" y="15955"/>
                  </a:cubicBezTo>
                  <a:cubicBezTo>
                    <a:pt x="20615" y="15932"/>
                    <a:pt x="20757" y="15884"/>
                    <a:pt x="20870" y="15788"/>
                  </a:cubicBezTo>
                  <a:cubicBezTo>
                    <a:pt x="20994" y="15681"/>
                    <a:pt x="21050" y="15455"/>
                    <a:pt x="20994" y="15312"/>
                  </a:cubicBezTo>
                  <a:cubicBezTo>
                    <a:pt x="21230" y="14954"/>
                    <a:pt x="21069" y="14406"/>
                    <a:pt x="21230" y="13977"/>
                  </a:cubicBezTo>
                  <a:cubicBezTo>
                    <a:pt x="21306" y="13905"/>
                    <a:pt x="21391" y="13857"/>
                    <a:pt x="21467" y="13786"/>
                  </a:cubicBezTo>
                  <a:cubicBezTo>
                    <a:pt x="21410" y="13607"/>
                    <a:pt x="21448" y="13404"/>
                    <a:pt x="21543" y="13285"/>
                  </a:cubicBezTo>
                  <a:cubicBezTo>
                    <a:pt x="21486" y="13130"/>
                    <a:pt x="21467" y="12987"/>
                    <a:pt x="21467" y="12808"/>
                  </a:cubicBezTo>
                  <a:cubicBezTo>
                    <a:pt x="21467" y="12761"/>
                    <a:pt x="21467" y="12677"/>
                    <a:pt x="21448" y="12630"/>
                  </a:cubicBezTo>
                  <a:cubicBezTo>
                    <a:pt x="21429" y="12308"/>
                    <a:pt x="21410" y="12010"/>
                    <a:pt x="21391" y="11676"/>
                  </a:cubicBezTo>
                  <a:cubicBezTo>
                    <a:pt x="21354" y="11628"/>
                    <a:pt x="21287" y="11628"/>
                    <a:pt x="21230" y="11676"/>
                  </a:cubicBezTo>
                  <a:cubicBezTo>
                    <a:pt x="21155" y="11378"/>
                    <a:pt x="21107" y="11056"/>
                    <a:pt x="21126" y="10734"/>
                  </a:cubicBezTo>
                  <a:cubicBezTo>
                    <a:pt x="21126" y="10651"/>
                    <a:pt x="21155" y="10555"/>
                    <a:pt x="21107" y="10484"/>
                  </a:cubicBezTo>
                  <a:cubicBezTo>
                    <a:pt x="21088" y="10436"/>
                    <a:pt x="21031" y="10400"/>
                    <a:pt x="21012" y="10353"/>
                  </a:cubicBezTo>
                  <a:cubicBezTo>
                    <a:pt x="20814" y="10126"/>
                    <a:pt x="20927" y="9602"/>
                    <a:pt x="20709" y="9435"/>
                  </a:cubicBezTo>
                  <a:cubicBezTo>
                    <a:pt x="20652" y="9375"/>
                    <a:pt x="20596" y="9375"/>
                    <a:pt x="20529" y="9351"/>
                  </a:cubicBezTo>
                  <a:cubicBezTo>
                    <a:pt x="20236" y="9256"/>
                    <a:pt x="19999" y="8886"/>
                    <a:pt x="19980" y="8481"/>
                  </a:cubicBezTo>
                  <a:cubicBezTo>
                    <a:pt x="19838" y="8386"/>
                    <a:pt x="19677" y="8279"/>
                    <a:pt x="19544" y="8207"/>
                  </a:cubicBezTo>
                  <a:cubicBezTo>
                    <a:pt x="19364" y="8076"/>
                    <a:pt x="19184" y="7981"/>
                    <a:pt x="19061" y="7778"/>
                  </a:cubicBezTo>
                  <a:cubicBezTo>
                    <a:pt x="18947" y="7575"/>
                    <a:pt x="18881" y="7301"/>
                    <a:pt x="18985" y="7110"/>
                  </a:cubicBezTo>
                  <a:cubicBezTo>
                    <a:pt x="19004" y="7051"/>
                    <a:pt x="19042" y="7003"/>
                    <a:pt x="19042" y="6932"/>
                  </a:cubicBezTo>
                  <a:cubicBezTo>
                    <a:pt x="19042" y="6860"/>
                    <a:pt x="19023" y="6777"/>
                    <a:pt x="18985" y="6729"/>
                  </a:cubicBezTo>
                  <a:cubicBezTo>
                    <a:pt x="18862" y="6526"/>
                    <a:pt x="18682" y="6383"/>
                    <a:pt x="18483" y="6335"/>
                  </a:cubicBezTo>
                  <a:cubicBezTo>
                    <a:pt x="18568" y="6133"/>
                    <a:pt x="18331" y="5978"/>
                    <a:pt x="18170" y="5954"/>
                  </a:cubicBezTo>
                  <a:cubicBezTo>
                    <a:pt x="18009" y="5930"/>
                    <a:pt x="17772" y="5799"/>
                    <a:pt x="17829" y="5608"/>
                  </a:cubicBezTo>
                  <a:cubicBezTo>
                    <a:pt x="17517" y="5477"/>
                    <a:pt x="17375" y="5000"/>
                    <a:pt x="17270" y="4607"/>
                  </a:cubicBezTo>
                  <a:cubicBezTo>
                    <a:pt x="17138" y="3999"/>
                    <a:pt x="16996" y="3284"/>
                    <a:pt x="17299" y="2759"/>
                  </a:cubicBezTo>
                  <a:cubicBezTo>
                    <a:pt x="17214" y="2807"/>
                    <a:pt x="17138" y="2700"/>
                    <a:pt x="17119" y="2604"/>
                  </a:cubicBezTo>
                  <a:cubicBezTo>
                    <a:pt x="17100" y="2509"/>
                    <a:pt x="17071" y="2378"/>
                    <a:pt x="17015" y="2330"/>
                  </a:cubicBezTo>
                  <a:cubicBezTo>
                    <a:pt x="16977" y="2306"/>
                    <a:pt x="16920" y="2283"/>
                    <a:pt x="16882" y="2283"/>
                  </a:cubicBezTo>
                  <a:cubicBezTo>
                    <a:pt x="16702" y="2259"/>
                    <a:pt x="16522" y="2235"/>
                    <a:pt x="16361" y="2199"/>
                  </a:cubicBezTo>
                  <a:cubicBezTo>
                    <a:pt x="16124" y="1627"/>
                    <a:pt x="15982" y="983"/>
                    <a:pt x="16001" y="328"/>
                  </a:cubicBezTo>
                  <a:cubicBezTo>
                    <a:pt x="15906" y="208"/>
                    <a:pt x="15783" y="101"/>
                    <a:pt x="15669" y="53"/>
                  </a:cubicBezTo>
                  <a:cubicBezTo>
                    <a:pt x="15527" y="6"/>
                    <a:pt x="15366" y="53"/>
                    <a:pt x="15290" y="173"/>
                  </a:cubicBezTo>
                  <a:cubicBezTo>
                    <a:pt x="15148" y="423"/>
                    <a:pt x="15347" y="852"/>
                    <a:pt x="15186" y="1102"/>
                  </a:cubicBezTo>
                  <a:cubicBezTo>
                    <a:pt x="15129" y="1198"/>
                    <a:pt x="15025" y="1281"/>
                    <a:pt x="15054" y="1377"/>
                  </a:cubicBezTo>
                  <a:cubicBezTo>
                    <a:pt x="15054" y="1448"/>
                    <a:pt x="15110" y="1484"/>
                    <a:pt x="15129" y="1555"/>
                  </a:cubicBezTo>
                  <a:cubicBezTo>
                    <a:pt x="15186" y="1675"/>
                    <a:pt x="15110" y="1830"/>
                    <a:pt x="15091" y="1949"/>
                  </a:cubicBezTo>
                  <a:cubicBezTo>
                    <a:pt x="15054" y="2080"/>
                    <a:pt x="15110" y="2283"/>
                    <a:pt x="15205" y="2259"/>
                  </a:cubicBezTo>
                  <a:cubicBezTo>
                    <a:pt x="15025" y="2533"/>
                    <a:pt x="14949" y="2902"/>
                    <a:pt x="15006" y="3224"/>
                  </a:cubicBezTo>
                  <a:cubicBezTo>
                    <a:pt x="15110" y="3260"/>
                    <a:pt x="15091" y="3451"/>
                    <a:pt x="15054" y="3582"/>
                  </a:cubicBezTo>
                  <a:cubicBezTo>
                    <a:pt x="14949" y="3856"/>
                    <a:pt x="14855" y="4130"/>
                    <a:pt x="14769" y="4404"/>
                  </a:cubicBezTo>
                  <a:cubicBezTo>
                    <a:pt x="14731" y="4524"/>
                    <a:pt x="14675" y="4679"/>
                    <a:pt x="14570" y="4750"/>
                  </a:cubicBezTo>
                  <a:cubicBezTo>
                    <a:pt x="14428" y="4881"/>
                    <a:pt x="14220" y="4810"/>
                    <a:pt x="14097" y="4655"/>
                  </a:cubicBezTo>
                  <a:cubicBezTo>
                    <a:pt x="13983" y="4500"/>
                    <a:pt x="13917" y="4285"/>
                    <a:pt x="13917" y="4059"/>
                  </a:cubicBezTo>
                  <a:cubicBezTo>
                    <a:pt x="13860" y="3928"/>
                    <a:pt x="13699" y="3904"/>
                    <a:pt x="13576" y="3951"/>
                  </a:cubicBezTo>
                  <a:cubicBezTo>
                    <a:pt x="13462" y="3975"/>
                    <a:pt x="13320" y="4059"/>
                    <a:pt x="13197" y="3999"/>
                  </a:cubicBezTo>
                  <a:cubicBezTo>
                    <a:pt x="13083" y="3951"/>
                    <a:pt x="13026" y="3701"/>
                    <a:pt x="13140" y="3630"/>
                  </a:cubicBezTo>
                  <a:cubicBezTo>
                    <a:pt x="13064" y="3475"/>
                    <a:pt x="12922" y="3403"/>
                    <a:pt x="12761" y="3427"/>
                  </a:cubicBezTo>
                  <a:cubicBezTo>
                    <a:pt x="12685" y="3403"/>
                    <a:pt x="12562" y="3332"/>
                    <a:pt x="12543" y="3224"/>
                  </a:cubicBezTo>
                  <a:cubicBezTo>
                    <a:pt x="12505" y="3332"/>
                    <a:pt x="12382" y="3332"/>
                    <a:pt x="12287" y="3284"/>
                  </a:cubicBezTo>
                  <a:cubicBezTo>
                    <a:pt x="11965" y="3105"/>
                    <a:pt x="11728" y="2724"/>
                    <a:pt x="11652" y="2306"/>
                  </a:cubicBezTo>
                  <a:cubicBezTo>
                    <a:pt x="11766" y="2104"/>
                    <a:pt x="12012" y="2128"/>
                    <a:pt x="12183" y="2199"/>
                  </a:cubicBezTo>
                  <a:cubicBezTo>
                    <a:pt x="12363" y="2283"/>
                    <a:pt x="12581" y="2378"/>
                    <a:pt x="12761" y="2283"/>
                  </a:cubicBezTo>
                  <a:cubicBezTo>
                    <a:pt x="12704" y="2151"/>
                    <a:pt x="12581" y="2080"/>
                    <a:pt x="12467" y="2104"/>
                  </a:cubicBezTo>
                  <a:cubicBezTo>
                    <a:pt x="12429" y="1949"/>
                    <a:pt x="12401" y="1806"/>
                    <a:pt x="12363" y="1627"/>
                  </a:cubicBezTo>
                  <a:cubicBezTo>
                    <a:pt x="12363" y="1579"/>
                    <a:pt x="12344" y="1532"/>
                    <a:pt x="12363" y="1508"/>
                  </a:cubicBezTo>
                  <a:cubicBezTo>
                    <a:pt x="12382" y="1448"/>
                    <a:pt x="12448" y="1424"/>
                    <a:pt x="12486" y="1377"/>
                  </a:cubicBezTo>
                  <a:cubicBezTo>
                    <a:pt x="12562" y="1281"/>
                    <a:pt x="12543" y="1126"/>
                    <a:pt x="12505" y="983"/>
                  </a:cubicBezTo>
                  <a:cubicBezTo>
                    <a:pt x="12429" y="757"/>
                    <a:pt x="12363" y="530"/>
                    <a:pt x="12287" y="304"/>
                  </a:cubicBezTo>
                  <a:cubicBezTo>
                    <a:pt x="12268" y="256"/>
                    <a:pt x="12268" y="232"/>
                    <a:pt x="12230" y="208"/>
                  </a:cubicBezTo>
                  <a:cubicBezTo>
                    <a:pt x="12183" y="173"/>
                    <a:pt x="12145" y="173"/>
                    <a:pt x="12107" y="208"/>
                  </a:cubicBezTo>
                  <a:cubicBezTo>
                    <a:pt x="11908" y="280"/>
                    <a:pt x="11728" y="459"/>
                    <a:pt x="11652" y="709"/>
                  </a:cubicBezTo>
                  <a:cubicBezTo>
                    <a:pt x="11634" y="757"/>
                    <a:pt x="11615" y="828"/>
                    <a:pt x="11567" y="852"/>
                  </a:cubicBezTo>
                  <a:cubicBezTo>
                    <a:pt x="11529" y="876"/>
                    <a:pt x="11472" y="852"/>
                    <a:pt x="11435" y="852"/>
                  </a:cubicBezTo>
                  <a:cubicBezTo>
                    <a:pt x="11150" y="733"/>
                    <a:pt x="10914" y="554"/>
                    <a:pt x="10677" y="328"/>
                  </a:cubicBezTo>
                  <a:cubicBezTo>
                    <a:pt x="10535" y="208"/>
                    <a:pt x="10336" y="53"/>
                    <a:pt x="10241" y="232"/>
                  </a:cubicBezTo>
                  <a:cubicBezTo>
                    <a:pt x="10080" y="-42"/>
                    <a:pt x="9739" y="-18"/>
                    <a:pt x="9483" y="30"/>
                  </a:cubicBezTo>
                  <a:cubicBezTo>
                    <a:pt x="9426" y="53"/>
                    <a:pt x="9341" y="53"/>
                    <a:pt x="9284" y="101"/>
                  </a:cubicBezTo>
                  <a:cubicBezTo>
                    <a:pt x="9227" y="149"/>
                    <a:pt x="9208" y="256"/>
                    <a:pt x="9227" y="328"/>
                  </a:cubicBezTo>
                  <a:cubicBezTo>
                    <a:pt x="9388" y="304"/>
                    <a:pt x="9540" y="304"/>
                    <a:pt x="9682" y="351"/>
                  </a:cubicBezTo>
                  <a:cubicBezTo>
                    <a:pt x="9824" y="423"/>
                    <a:pt x="9938" y="602"/>
                    <a:pt x="9919" y="804"/>
                  </a:cubicBezTo>
                  <a:cubicBezTo>
                    <a:pt x="9701" y="804"/>
                    <a:pt x="9464" y="828"/>
                    <a:pt x="9246" y="828"/>
                  </a:cubicBezTo>
                  <a:cubicBezTo>
                    <a:pt x="9208" y="828"/>
                    <a:pt x="9142" y="828"/>
                    <a:pt x="9104" y="852"/>
                  </a:cubicBezTo>
                  <a:cubicBezTo>
                    <a:pt x="8990" y="924"/>
                    <a:pt x="8971" y="1114"/>
                    <a:pt x="8905" y="1233"/>
                  </a:cubicBezTo>
                  <a:cubicBezTo>
                    <a:pt x="8848" y="1365"/>
                    <a:pt x="8649" y="1424"/>
                    <a:pt x="8611" y="1281"/>
                  </a:cubicBezTo>
                  <a:cubicBezTo>
                    <a:pt x="8574" y="1305"/>
                    <a:pt x="8574" y="1377"/>
                    <a:pt x="8611" y="1424"/>
                  </a:cubicBezTo>
                  <a:cubicBezTo>
                    <a:pt x="8649" y="1484"/>
                    <a:pt x="8687" y="1508"/>
                    <a:pt x="8706" y="1555"/>
                  </a:cubicBezTo>
                  <a:cubicBezTo>
                    <a:pt x="8744" y="1675"/>
                    <a:pt x="8574" y="1734"/>
                    <a:pt x="8507" y="1830"/>
                  </a:cubicBezTo>
                  <a:cubicBezTo>
                    <a:pt x="8412" y="2008"/>
                    <a:pt x="8574" y="2283"/>
                    <a:pt x="8469" y="2449"/>
                  </a:cubicBezTo>
                  <a:cubicBezTo>
                    <a:pt x="8431" y="2533"/>
                    <a:pt x="8356" y="2533"/>
                    <a:pt x="8270" y="2581"/>
                  </a:cubicBezTo>
                  <a:cubicBezTo>
                    <a:pt x="8214" y="2628"/>
                    <a:pt x="8157" y="2700"/>
                    <a:pt x="8195" y="2783"/>
                  </a:cubicBezTo>
                  <a:cubicBezTo>
                    <a:pt x="8052" y="2879"/>
                    <a:pt x="7910" y="2652"/>
                    <a:pt x="7816" y="2473"/>
                  </a:cubicBezTo>
                  <a:cubicBezTo>
                    <a:pt x="7598" y="2128"/>
                    <a:pt x="7200" y="2032"/>
                    <a:pt x="6859" y="1949"/>
                  </a:cubicBezTo>
                  <a:cubicBezTo>
                    <a:pt x="7020" y="2008"/>
                    <a:pt x="6840" y="2151"/>
                    <a:pt x="6764" y="2104"/>
                  </a:cubicBezTo>
                  <a:close/>
                  <a:moveTo>
                    <a:pt x="19696" y="19639"/>
                  </a:moveTo>
                  <a:cubicBezTo>
                    <a:pt x="19696" y="19663"/>
                    <a:pt x="19696" y="19675"/>
                    <a:pt x="19696" y="19675"/>
                  </a:cubicBezTo>
                  <a:cubicBezTo>
                    <a:pt x="19696" y="19663"/>
                    <a:pt x="19696" y="19651"/>
                    <a:pt x="19696" y="19639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ge7b0ed52b3_0_16"/>
            <p:cNvSpPr/>
            <p:nvPr/>
          </p:nvSpPr>
          <p:spPr>
            <a:xfrm>
              <a:off x="13355820" y="8802491"/>
              <a:ext cx="36177" cy="53589"/>
            </a:xfrm>
            <a:custGeom>
              <a:avLst/>
              <a:gdLst/>
              <a:ahLst/>
              <a:cxnLst/>
              <a:rect l="l" t="t" r="r" b="b"/>
              <a:pathLst>
                <a:path w="18696" h="21098" extrusionOk="0">
                  <a:moveTo>
                    <a:pt x="496" y="15470"/>
                  </a:moveTo>
                  <a:cubicBezTo>
                    <a:pt x="2012" y="18973"/>
                    <a:pt x="7317" y="21600"/>
                    <a:pt x="12243" y="21016"/>
                  </a:cubicBezTo>
                  <a:cubicBezTo>
                    <a:pt x="17169" y="19557"/>
                    <a:pt x="20201" y="15470"/>
                    <a:pt x="17927" y="11676"/>
                  </a:cubicBezTo>
                  <a:cubicBezTo>
                    <a:pt x="14517" y="9341"/>
                    <a:pt x="9212" y="9924"/>
                    <a:pt x="5801" y="7297"/>
                  </a:cubicBezTo>
                  <a:cubicBezTo>
                    <a:pt x="3527" y="5546"/>
                    <a:pt x="4285" y="2627"/>
                    <a:pt x="4285" y="0"/>
                  </a:cubicBezTo>
                  <a:cubicBezTo>
                    <a:pt x="-1020" y="1751"/>
                    <a:pt x="-1399" y="8465"/>
                    <a:pt x="3148" y="10800"/>
                  </a:cubicBezTo>
                  <a:cubicBezTo>
                    <a:pt x="2012" y="11968"/>
                    <a:pt x="1254" y="13719"/>
                    <a:pt x="496" y="1547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e7b0ed52b3_0_16"/>
            <p:cNvSpPr/>
            <p:nvPr/>
          </p:nvSpPr>
          <p:spPr>
            <a:xfrm>
              <a:off x="13213769" y="8861363"/>
              <a:ext cx="173053" cy="188946"/>
            </a:xfrm>
            <a:custGeom>
              <a:avLst/>
              <a:gdLst/>
              <a:ahLst/>
              <a:cxnLst/>
              <a:rect l="l" t="t" r="r" b="b"/>
              <a:pathLst>
                <a:path w="21253" h="21600" extrusionOk="0">
                  <a:moveTo>
                    <a:pt x="3578" y="844"/>
                  </a:moveTo>
                  <a:cubicBezTo>
                    <a:pt x="3031" y="506"/>
                    <a:pt x="2302" y="0"/>
                    <a:pt x="1482" y="0"/>
                  </a:cubicBezTo>
                  <a:cubicBezTo>
                    <a:pt x="752" y="0"/>
                    <a:pt x="-159" y="506"/>
                    <a:pt x="23" y="1266"/>
                  </a:cubicBezTo>
                  <a:cubicBezTo>
                    <a:pt x="206" y="2109"/>
                    <a:pt x="1482" y="2616"/>
                    <a:pt x="1299" y="3544"/>
                  </a:cubicBezTo>
                  <a:cubicBezTo>
                    <a:pt x="1937" y="3375"/>
                    <a:pt x="2666" y="3881"/>
                    <a:pt x="2849" y="4388"/>
                  </a:cubicBezTo>
                  <a:cubicBezTo>
                    <a:pt x="3031" y="4978"/>
                    <a:pt x="2666" y="5653"/>
                    <a:pt x="2119" y="5991"/>
                  </a:cubicBezTo>
                  <a:cubicBezTo>
                    <a:pt x="3851" y="9028"/>
                    <a:pt x="4945" y="12572"/>
                    <a:pt x="5127" y="16116"/>
                  </a:cubicBezTo>
                  <a:cubicBezTo>
                    <a:pt x="5947" y="15356"/>
                    <a:pt x="7314" y="15947"/>
                    <a:pt x="7861" y="16791"/>
                  </a:cubicBezTo>
                  <a:cubicBezTo>
                    <a:pt x="8499" y="17719"/>
                    <a:pt x="8408" y="18816"/>
                    <a:pt x="8590" y="19659"/>
                  </a:cubicBezTo>
                  <a:cubicBezTo>
                    <a:pt x="8773" y="20587"/>
                    <a:pt x="9775" y="21600"/>
                    <a:pt x="10869" y="21600"/>
                  </a:cubicBezTo>
                  <a:cubicBezTo>
                    <a:pt x="11416" y="21600"/>
                    <a:pt x="12054" y="21262"/>
                    <a:pt x="12418" y="20841"/>
                  </a:cubicBezTo>
                  <a:cubicBezTo>
                    <a:pt x="13603" y="20166"/>
                    <a:pt x="14697" y="19238"/>
                    <a:pt x="15699" y="18563"/>
                  </a:cubicBezTo>
                  <a:cubicBezTo>
                    <a:pt x="17431" y="17297"/>
                    <a:pt x="19254" y="15947"/>
                    <a:pt x="20074" y="14006"/>
                  </a:cubicBezTo>
                  <a:cubicBezTo>
                    <a:pt x="20985" y="11644"/>
                    <a:pt x="19892" y="8859"/>
                    <a:pt x="20803" y="6497"/>
                  </a:cubicBezTo>
                  <a:cubicBezTo>
                    <a:pt x="20985" y="5822"/>
                    <a:pt x="21441" y="5147"/>
                    <a:pt x="21168" y="4388"/>
                  </a:cubicBezTo>
                  <a:cubicBezTo>
                    <a:pt x="20803" y="3713"/>
                    <a:pt x="19892" y="3375"/>
                    <a:pt x="18889" y="3206"/>
                  </a:cubicBezTo>
                  <a:cubicBezTo>
                    <a:pt x="17157" y="2784"/>
                    <a:pt x="15517" y="2447"/>
                    <a:pt x="13968" y="2278"/>
                  </a:cubicBezTo>
                  <a:cubicBezTo>
                    <a:pt x="13785" y="2278"/>
                    <a:pt x="13330" y="2109"/>
                    <a:pt x="13147" y="2278"/>
                  </a:cubicBezTo>
                  <a:cubicBezTo>
                    <a:pt x="12418" y="2447"/>
                    <a:pt x="12054" y="3544"/>
                    <a:pt x="11233" y="3713"/>
                  </a:cubicBezTo>
                  <a:cubicBezTo>
                    <a:pt x="10322" y="4050"/>
                    <a:pt x="9593" y="2953"/>
                    <a:pt x="8773" y="2447"/>
                  </a:cubicBezTo>
                  <a:cubicBezTo>
                    <a:pt x="7223" y="1434"/>
                    <a:pt x="5309" y="1941"/>
                    <a:pt x="3578" y="84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e7b0ed52b3_0_16"/>
            <p:cNvSpPr/>
            <p:nvPr/>
          </p:nvSpPr>
          <p:spPr>
            <a:xfrm>
              <a:off x="14412811" y="8551988"/>
              <a:ext cx="251120" cy="402196"/>
            </a:xfrm>
            <a:custGeom>
              <a:avLst/>
              <a:gdLst/>
              <a:ahLst/>
              <a:cxnLst/>
              <a:rect l="l" t="t" r="r" b="b"/>
              <a:pathLst>
                <a:path w="21322" h="20788" extrusionOk="0">
                  <a:moveTo>
                    <a:pt x="4926" y="3921"/>
                  </a:moveTo>
                  <a:cubicBezTo>
                    <a:pt x="4926" y="4190"/>
                    <a:pt x="4926" y="4497"/>
                    <a:pt x="5305" y="4651"/>
                  </a:cubicBezTo>
                  <a:cubicBezTo>
                    <a:pt x="5558" y="4728"/>
                    <a:pt x="5811" y="4728"/>
                    <a:pt x="5937" y="4882"/>
                  </a:cubicBezTo>
                  <a:cubicBezTo>
                    <a:pt x="6253" y="5074"/>
                    <a:pt x="6253" y="5228"/>
                    <a:pt x="6253" y="5381"/>
                  </a:cubicBezTo>
                  <a:cubicBezTo>
                    <a:pt x="6379" y="5881"/>
                    <a:pt x="6884" y="6304"/>
                    <a:pt x="7011" y="6765"/>
                  </a:cubicBezTo>
                  <a:cubicBezTo>
                    <a:pt x="7137" y="7265"/>
                    <a:pt x="7263" y="7803"/>
                    <a:pt x="6632" y="8110"/>
                  </a:cubicBezTo>
                  <a:cubicBezTo>
                    <a:pt x="7705" y="8110"/>
                    <a:pt x="7958" y="8994"/>
                    <a:pt x="7832" y="9571"/>
                  </a:cubicBezTo>
                  <a:cubicBezTo>
                    <a:pt x="7705" y="10224"/>
                    <a:pt x="7579" y="10801"/>
                    <a:pt x="7389" y="11339"/>
                  </a:cubicBezTo>
                  <a:cubicBezTo>
                    <a:pt x="6632" y="11108"/>
                    <a:pt x="5558" y="11492"/>
                    <a:pt x="5305" y="12069"/>
                  </a:cubicBezTo>
                  <a:cubicBezTo>
                    <a:pt x="5053" y="12645"/>
                    <a:pt x="5179" y="13183"/>
                    <a:pt x="5305" y="13760"/>
                  </a:cubicBezTo>
                  <a:cubicBezTo>
                    <a:pt x="6758" y="13683"/>
                    <a:pt x="8211" y="14260"/>
                    <a:pt x="8716" y="15067"/>
                  </a:cubicBezTo>
                  <a:cubicBezTo>
                    <a:pt x="9411" y="15874"/>
                    <a:pt x="9284" y="16835"/>
                    <a:pt x="8589" y="17642"/>
                  </a:cubicBezTo>
                  <a:cubicBezTo>
                    <a:pt x="8211" y="18295"/>
                    <a:pt x="7389" y="18833"/>
                    <a:pt x="7389" y="19564"/>
                  </a:cubicBezTo>
                  <a:cubicBezTo>
                    <a:pt x="7389" y="20294"/>
                    <a:pt x="8463" y="21024"/>
                    <a:pt x="9537" y="20717"/>
                  </a:cubicBezTo>
                  <a:cubicBezTo>
                    <a:pt x="10989" y="20217"/>
                    <a:pt x="9789" y="18526"/>
                    <a:pt x="11116" y="18026"/>
                  </a:cubicBezTo>
                  <a:cubicBezTo>
                    <a:pt x="11684" y="18218"/>
                    <a:pt x="12316" y="17911"/>
                    <a:pt x="12442" y="17565"/>
                  </a:cubicBezTo>
                  <a:cubicBezTo>
                    <a:pt x="12568" y="17257"/>
                    <a:pt x="12442" y="16835"/>
                    <a:pt x="12442" y="16527"/>
                  </a:cubicBezTo>
                  <a:cubicBezTo>
                    <a:pt x="13516" y="16604"/>
                    <a:pt x="14716" y="16297"/>
                    <a:pt x="15347" y="15797"/>
                  </a:cubicBezTo>
                  <a:cubicBezTo>
                    <a:pt x="16042" y="15336"/>
                    <a:pt x="15916" y="14413"/>
                    <a:pt x="15095" y="13991"/>
                  </a:cubicBezTo>
                  <a:cubicBezTo>
                    <a:pt x="14716" y="13760"/>
                    <a:pt x="14021" y="13452"/>
                    <a:pt x="14274" y="13183"/>
                  </a:cubicBezTo>
                  <a:cubicBezTo>
                    <a:pt x="14589" y="13030"/>
                    <a:pt x="14968" y="13107"/>
                    <a:pt x="15347" y="13030"/>
                  </a:cubicBezTo>
                  <a:cubicBezTo>
                    <a:pt x="16295" y="12953"/>
                    <a:pt x="16674" y="12146"/>
                    <a:pt x="17495" y="12223"/>
                  </a:cubicBezTo>
                  <a:cubicBezTo>
                    <a:pt x="17747" y="12223"/>
                    <a:pt x="18000" y="12415"/>
                    <a:pt x="18253" y="12415"/>
                  </a:cubicBezTo>
                  <a:cubicBezTo>
                    <a:pt x="19200" y="12492"/>
                    <a:pt x="19768" y="11838"/>
                    <a:pt x="19895" y="11262"/>
                  </a:cubicBezTo>
                  <a:cubicBezTo>
                    <a:pt x="19579" y="11185"/>
                    <a:pt x="19326" y="11185"/>
                    <a:pt x="19074" y="11108"/>
                  </a:cubicBezTo>
                  <a:cubicBezTo>
                    <a:pt x="18695" y="10801"/>
                    <a:pt x="19516" y="10378"/>
                    <a:pt x="20147" y="10224"/>
                  </a:cubicBezTo>
                  <a:cubicBezTo>
                    <a:pt x="20842" y="10070"/>
                    <a:pt x="21600" y="9647"/>
                    <a:pt x="21221" y="9340"/>
                  </a:cubicBezTo>
                  <a:cubicBezTo>
                    <a:pt x="21032" y="9263"/>
                    <a:pt x="20779" y="9186"/>
                    <a:pt x="20653" y="8994"/>
                  </a:cubicBezTo>
                  <a:cubicBezTo>
                    <a:pt x="20400" y="8764"/>
                    <a:pt x="20653" y="8379"/>
                    <a:pt x="20526" y="8110"/>
                  </a:cubicBezTo>
                  <a:cubicBezTo>
                    <a:pt x="20274" y="7572"/>
                    <a:pt x="18821" y="7726"/>
                    <a:pt x="18126" y="8187"/>
                  </a:cubicBezTo>
                  <a:cubicBezTo>
                    <a:pt x="17621" y="8687"/>
                    <a:pt x="17495" y="9340"/>
                    <a:pt x="16800" y="9724"/>
                  </a:cubicBezTo>
                  <a:cubicBezTo>
                    <a:pt x="16674" y="9801"/>
                    <a:pt x="16421" y="9878"/>
                    <a:pt x="16168" y="9878"/>
                  </a:cubicBezTo>
                  <a:cubicBezTo>
                    <a:pt x="15600" y="9878"/>
                    <a:pt x="15347" y="9494"/>
                    <a:pt x="14842" y="9263"/>
                  </a:cubicBezTo>
                  <a:cubicBezTo>
                    <a:pt x="14463" y="9109"/>
                    <a:pt x="13895" y="9109"/>
                    <a:pt x="13516" y="8994"/>
                  </a:cubicBezTo>
                  <a:cubicBezTo>
                    <a:pt x="13137" y="8917"/>
                    <a:pt x="12695" y="8456"/>
                    <a:pt x="13137" y="8379"/>
                  </a:cubicBezTo>
                  <a:cubicBezTo>
                    <a:pt x="12316" y="8187"/>
                    <a:pt x="11937" y="7649"/>
                    <a:pt x="11937" y="7149"/>
                  </a:cubicBezTo>
                  <a:cubicBezTo>
                    <a:pt x="11937" y="6688"/>
                    <a:pt x="12063" y="6112"/>
                    <a:pt x="11684" y="5612"/>
                  </a:cubicBezTo>
                  <a:cubicBezTo>
                    <a:pt x="11368" y="5151"/>
                    <a:pt x="10358" y="4805"/>
                    <a:pt x="9663" y="5151"/>
                  </a:cubicBezTo>
                  <a:cubicBezTo>
                    <a:pt x="9916" y="5535"/>
                    <a:pt x="9789" y="5958"/>
                    <a:pt x="9411" y="6265"/>
                  </a:cubicBezTo>
                  <a:cubicBezTo>
                    <a:pt x="8589" y="5766"/>
                    <a:pt x="8084" y="5074"/>
                    <a:pt x="8084" y="4420"/>
                  </a:cubicBezTo>
                  <a:cubicBezTo>
                    <a:pt x="8084" y="4190"/>
                    <a:pt x="8084" y="3921"/>
                    <a:pt x="7832" y="3844"/>
                  </a:cubicBezTo>
                  <a:cubicBezTo>
                    <a:pt x="7705" y="3767"/>
                    <a:pt x="7579" y="3767"/>
                    <a:pt x="7389" y="3690"/>
                  </a:cubicBezTo>
                  <a:cubicBezTo>
                    <a:pt x="6253" y="3383"/>
                    <a:pt x="6253" y="2383"/>
                    <a:pt x="6379" y="1576"/>
                  </a:cubicBezTo>
                  <a:cubicBezTo>
                    <a:pt x="6253" y="2076"/>
                    <a:pt x="2526" y="884"/>
                    <a:pt x="2274" y="769"/>
                  </a:cubicBezTo>
                  <a:cubicBezTo>
                    <a:pt x="1705" y="539"/>
                    <a:pt x="505" y="-576"/>
                    <a:pt x="0" y="385"/>
                  </a:cubicBezTo>
                  <a:cubicBezTo>
                    <a:pt x="0" y="1499"/>
                    <a:pt x="4611" y="2729"/>
                    <a:pt x="4926" y="392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ge7b0ed52b3_0_16"/>
            <p:cNvSpPr/>
            <p:nvPr/>
          </p:nvSpPr>
          <p:spPr>
            <a:xfrm>
              <a:off x="14154430" y="8871617"/>
              <a:ext cx="345924" cy="352044"/>
            </a:xfrm>
            <a:custGeom>
              <a:avLst/>
              <a:gdLst/>
              <a:ahLst/>
              <a:cxnLst/>
              <a:rect l="l" t="t" r="r" b="b"/>
              <a:pathLst>
                <a:path w="21600" h="20435" extrusionOk="0">
                  <a:moveTo>
                    <a:pt x="14786" y="2923"/>
                  </a:moveTo>
                  <a:cubicBezTo>
                    <a:pt x="14786" y="3095"/>
                    <a:pt x="14786" y="3353"/>
                    <a:pt x="14694" y="3568"/>
                  </a:cubicBezTo>
                  <a:cubicBezTo>
                    <a:pt x="14369" y="3740"/>
                    <a:pt x="13998" y="3654"/>
                    <a:pt x="13720" y="3740"/>
                  </a:cubicBezTo>
                  <a:cubicBezTo>
                    <a:pt x="13118" y="3998"/>
                    <a:pt x="13488" y="4816"/>
                    <a:pt x="13488" y="5332"/>
                  </a:cubicBezTo>
                  <a:cubicBezTo>
                    <a:pt x="13488" y="6537"/>
                    <a:pt x="11681" y="6881"/>
                    <a:pt x="10985" y="7871"/>
                  </a:cubicBezTo>
                  <a:cubicBezTo>
                    <a:pt x="10707" y="8258"/>
                    <a:pt x="10568" y="8688"/>
                    <a:pt x="10290" y="8947"/>
                  </a:cubicBezTo>
                  <a:cubicBezTo>
                    <a:pt x="10012" y="9248"/>
                    <a:pt x="9224" y="9248"/>
                    <a:pt x="9224" y="8774"/>
                  </a:cubicBezTo>
                  <a:cubicBezTo>
                    <a:pt x="8065" y="9678"/>
                    <a:pt x="6814" y="10582"/>
                    <a:pt x="5330" y="11055"/>
                  </a:cubicBezTo>
                  <a:cubicBezTo>
                    <a:pt x="5052" y="11141"/>
                    <a:pt x="4867" y="11227"/>
                    <a:pt x="4635" y="11313"/>
                  </a:cubicBezTo>
                  <a:cubicBezTo>
                    <a:pt x="4357" y="11485"/>
                    <a:pt x="4264" y="11872"/>
                    <a:pt x="4172" y="12131"/>
                  </a:cubicBezTo>
                  <a:cubicBezTo>
                    <a:pt x="3708" y="13034"/>
                    <a:pt x="2827" y="13766"/>
                    <a:pt x="1761" y="14024"/>
                  </a:cubicBezTo>
                  <a:cubicBezTo>
                    <a:pt x="1530" y="14669"/>
                    <a:pt x="1159" y="15186"/>
                    <a:pt x="788" y="15831"/>
                  </a:cubicBezTo>
                  <a:cubicBezTo>
                    <a:pt x="371" y="16347"/>
                    <a:pt x="93" y="16993"/>
                    <a:pt x="0" y="17724"/>
                  </a:cubicBezTo>
                  <a:cubicBezTo>
                    <a:pt x="0" y="18370"/>
                    <a:pt x="371" y="19101"/>
                    <a:pt x="1066" y="19359"/>
                  </a:cubicBezTo>
                  <a:cubicBezTo>
                    <a:pt x="1761" y="19660"/>
                    <a:pt x="2596" y="18886"/>
                    <a:pt x="2410" y="18241"/>
                  </a:cubicBezTo>
                  <a:cubicBezTo>
                    <a:pt x="2827" y="18068"/>
                    <a:pt x="3384" y="18542"/>
                    <a:pt x="3291" y="18886"/>
                  </a:cubicBezTo>
                  <a:cubicBezTo>
                    <a:pt x="3569" y="18628"/>
                    <a:pt x="4079" y="18800"/>
                    <a:pt x="4264" y="19058"/>
                  </a:cubicBezTo>
                  <a:cubicBezTo>
                    <a:pt x="4542" y="19359"/>
                    <a:pt x="4635" y="19617"/>
                    <a:pt x="4960" y="19876"/>
                  </a:cubicBezTo>
                  <a:cubicBezTo>
                    <a:pt x="5516" y="20349"/>
                    <a:pt x="6489" y="20048"/>
                    <a:pt x="6814" y="19445"/>
                  </a:cubicBezTo>
                  <a:cubicBezTo>
                    <a:pt x="7185" y="20048"/>
                    <a:pt x="8065" y="20435"/>
                    <a:pt x="8853" y="20435"/>
                  </a:cubicBezTo>
                  <a:cubicBezTo>
                    <a:pt x="9039" y="20048"/>
                    <a:pt x="8946" y="19617"/>
                    <a:pt x="8761" y="19273"/>
                  </a:cubicBezTo>
                  <a:cubicBezTo>
                    <a:pt x="9224" y="19273"/>
                    <a:pt x="9734" y="19273"/>
                    <a:pt x="10105" y="18972"/>
                  </a:cubicBezTo>
                  <a:cubicBezTo>
                    <a:pt x="10476" y="18714"/>
                    <a:pt x="10800" y="18155"/>
                    <a:pt x="10476" y="17810"/>
                  </a:cubicBezTo>
                  <a:cubicBezTo>
                    <a:pt x="11078" y="17724"/>
                    <a:pt x="11681" y="17337"/>
                    <a:pt x="11959" y="16907"/>
                  </a:cubicBezTo>
                  <a:cubicBezTo>
                    <a:pt x="11542" y="16993"/>
                    <a:pt x="11356" y="16476"/>
                    <a:pt x="11681" y="16089"/>
                  </a:cubicBezTo>
                  <a:cubicBezTo>
                    <a:pt x="11866" y="15831"/>
                    <a:pt x="12330" y="15659"/>
                    <a:pt x="12515" y="15272"/>
                  </a:cubicBezTo>
                  <a:cubicBezTo>
                    <a:pt x="12839" y="14755"/>
                    <a:pt x="12515" y="13852"/>
                    <a:pt x="13210" y="13766"/>
                  </a:cubicBezTo>
                  <a:cubicBezTo>
                    <a:pt x="12839" y="13766"/>
                    <a:pt x="12654" y="13206"/>
                    <a:pt x="12839" y="12948"/>
                  </a:cubicBezTo>
                  <a:cubicBezTo>
                    <a:pt x="13025" y="12561"/>
                    <a:pt x="13303" y="12303"/>
                    <a:pt x="13488" y="12045"/>
                  </a:cubicBezTo>
                  <a:cubicBezTo>
                    <a:pt x="13720" y="11571"/>
                    <a:pt x="13720" y="10754"/>
                    <a:pt x="14276" y="10754"/>
                  </a:cubicBezTo>
                  <a:cubicBezTo>
                    <a:pt x="14462" y="10754"/>
                    <a:pt x="14694" y="10969"/>
                    <a:pt x="14879" y="11055"/>
                  </a:cubicBezTo>
                  <a:cubicBezTo>
                    <a:pt x="15435" y="11399"/>
                    <a:pt x="16316" y="11227"/>
                    <a:pt x="16733" y="10668"/>
                  </a:cubicBezTo>
                  <a:cubicBezTo>
                    <a:pt x="17104" y="10840"/>
                    <a:pt x="17382" y="11055"/>
                    <a:pt x="17799" y="11141"/>
                  </a:cubicBezTo>
                  <a:cubicBezTo>
                    <a:pt x="17706" y="10582"/>
                    <a:pt x="17197" y="10151"/>
                    <a:pt x="16640" y="9936"/>
                  </a:cubicBezTo>
                  <a:cubicBezTo>
                    <a:pt x="17011" y="9678"/>
                    <a:pt x="17382" y="9506"/>
                    <a:pt x="17799" y="9248"/>
                  </a:cubicBezTo>
                  <a:cubicBezTo>
                    <a:pt x="17892" y="9162"/>
                    <a:pt x="18077" y="9033"/>
                    <a:pt x="18077" y="8947"/>
                  </a:cubicBezTo>
                  <a:cubicBezTo>
                    <a:pt x="18170" y="8774"/>
                    <a:pt x="18170" y="8602"/>
                    <a:pt x="18170" y="8430"/>
                  </a:cubicBezTo>
                  <a:cubicBezTo>
                    <a:pt x="18170" y="7441"/>
                    <a:pt x="18773" y="6451"/>
                    <a:pt x="19653" y="5978"/>
                  </a:cubicBezTo>
                  <a:cubicBezTo>
                    <a:pt x="19236" y="5806"/>
                    <a:pt x="19143" y="5246"/>
                    <a:pt x="19421" y="4902"/>
                  </a:cubicBezTo>
                  <a:cubicBezTo>
                    <a:pt x="19514" y="4730"/>
                    <a:pt x="19839" y="4644"/>
                    <a:pt x="19931" y="4429"/>
                  </a:cubicBezTo>
                  <a:cubicBezTo>
                    <a:pt x="20024" y="4257"/>
                    <a:pt x="20117" y="3998"/>
                    <a:pt x="20117" y="3826"/>
                  </a:cubicBezTo>
                  <a:cubicBezTo>
                    <a:pt x="20302" y="3009"/>
                    <a:pt x="20905" y="2277"/>
                    <a:pt x="21600" y="1933"/>
                  </a:cubicBezTo>
                  <a:cubicBezTo>
                    <a:pt x="21368" y="1546"/>
                    <a:pt x="21090" y="1202"/>
                    <a:pt x="20719" y="943"/>
                  </a:cubicBezTo>
                  <a:cubicBezTo>
                    <a:pt x="20719" y="642"/>
                    <a:pt x="20812" y="298"/>
                    <a:pt x="20812" y="40"/>
                  </a:cubicBezTo>
                  <a:cubicBezTo>
                    <a:pt x="19746" y="126"/>
                    <a:pt x="18680" y="1029"/>
                    <a:pt x="18541" y="2019"/>
                  </a:cubicBezTo>
                  <a:cubicBezTo>
                    <a:pt x="18541" y="2191"/>
                    <a:pt x="18541" y="2363"/>
                    <a:pt x="18355" y="2535"/>
                  </a:cubicBezTo>
                  <a:cubicBezTo>
                    <a:pt x="17985" y="3009"/>
                    <a:pt x="17104" y="2664"/>
                    <a:pt x="16918" y="3095"/>
                  </a:cubicBezTo>
                  <a:cubicBezTo>
                    <a:pt x="16733" y="2191"/>
                    <a:pt x="17289" y="1374"/>
                    <a:pt x="18077" y="1029"/>
                  </a:cubicBezTo>
                  <a:cubicBezTo>
                    <a:pt x="15528" y="-1165"/>
                    <a:pt x="14369" y="470"/>
                    <a:pt x="14786" y="292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e7b0ed52b3_0_16"/>
            <p:cNvSpPr/>
            <p:nvPr/>
          </p:nvSpPr>
          <p:spPr>
            <a:xfrm>
              <a:off x="14032520" y="7825971"/>
              <a:ext cx="142882" cy="151573"/>
            </a:xfrm>
            <a:custGeom>
              <a:avLst/>
              <a:gdLst/>
              <a:ahLst/>
              <a:cxnLst/>
              <a:rect l="l" t="t" r="r" b="b"/>
              <a:pathLst>
                <a:path w="21074" h="21401" extrusionOk="0">
                  <a:moveTo>
                    <a:pt x="8985" y="10966"/>
                  </a:moveTo>
                  <a:cubicBezTo>
                    <a:pt x="9419" y="10966"/>
                    <a:pt x="9636" y="10758"/>
                    <a:pt x="9853" y="10966"/>
                  </a:cubicBezTo>
                  <a:cubicBezTo>
                    <a:pt x="10070" y="11175"/>
                    <a:pt x="10287" y="11592"/>
                    <a:pt x="10287" y="11801"/>
                  </a:cubicBezTo>
                  <a:cubicBezTo>
                    <a:pt x="11481" y="15975"/>
                    <a:pt x="17668" y="17331"/>
                    <a:pt x="18536" y="21401"/>
                  </a:cubicBezTo>
                  <a:cubicBezTo>
                    <a:pt x="19622" y="21401"/>
                    <a:pt x="20816" y="20566"/>
                    <a:pt x="21033" y="19418"/>
                  </a:cubicBezTo>
                  <a:cubicBezTo>
                    <a:pt x="21250" y="18375"/>
                    <a:pt x="20599" y="17018"/>
                    <a:pt x="19622" y="16601"/>
                  </a:cubicBezTo>
                  <a:cubicBezTo>
                    <a:pt x="19188" y="16392"/>
                    <a:pt x="18536" y="16392"/>
                    <a:pt x="18319" y="15975"/>
                  </a:cubicBezTo>
                  <a:cubicBezTo>
                    <a:pt x="18102" y="15558"/>
                    <a:pt x="18102" y="15140"/>
                    <a:pt x="18102" y="14827"/>
                  </a:cubicBezTo>
                  <a:cubicBezTo>
                    <a:pt x="17885" y="14410"/>
                    <a:pt x="17342" y="13992"/>
                    <a:pt x="16908" y="13784"/>
                  </a:cubicBezTo>
                  <a:cubicBezTo>
                    <a:pt x="16257" y="13366"/>
                    <a:pt x="15606" y="13158"/>
                    <a:pt x="14846" y="12636"/>
                  </a:cubicBezTo>
                  <a:cubicBezTo>
                    <a:pt x="14412" y="12427"/>
                    <a:pt x="13978" y="12218"/>
                    <a:pt x="13761" y="11801"/>
                  </a:cubicBezTo>
                  <a:cubicBezTo>
                    <a:pt x="13543" y="11384"/>
                    <a:pt x="13761" y="10966"/>
                    <a:pt x="13543" y="10444"/>
                  </a:cubicBezTo>
                  <a:cubicBezTo>
                    <a:pt x="13109" y="8984"/>
                    <a:pt x="10287" y="9610"/>
                    <a:pt x="9419" y="8253"/>
                  </a:cubicBezTo>
                  <a:cubicBezTo>
                    <a:pt x="9202" y="8044"/>
                    <a:pt x="8985" y="7627"/>
                    <a:pt x="8768" y="7418"/>
                  </a:cubicBezTo>
                  <a:cubicBezTo>
                    <a:pt x="8008" y="7001"/>
                    <a:pt x="7139" y="7627"/>
                    <a:pt x="6488" y="7210"/>
                  </a:cubicBezTo>
                  <a:cubicBezTo>
                    <a:pt x="5294" y="6792"/>
                    <a:pt x="6054" y="5227"/>
                    <a:pt x="5837" y="4184"/>
                  </a:cubicBezTo>
                  <a:cubicBezTo>
                    <a:pt x="5511" y="3036"/>
                    <a:pt x="2364" y="-199"/>
                    <a:pt x="953" y="10"/>
                  </a:cubicBezTo>
                  <a:cubicBezTo>
                    <a:pt x="-350" y="427"/>
                    <a:pt x="-133" y="3349"/>
                    <a:pt x="518" y="4184"/>
                  </a:cubicBezTo>
                  <a:cubicBezTo>
                    <a:pt x="1278" y="5123"/>
                    <a:pt x="2146" y="4601"/>
                    <a:pt x="2798" y="5436"/>
                  </a:cubicBezTo>
                  <a:cubicBezTo>
                    <a:pt x="3558" y="6166"/>
                    <a:pt x="3232" y="7210"/>
                    <a:pt x="3775" y="8044"/>
                  </a:cubicBezTo>
                  <a:cubicBezTo>
                    <a:pt x="5077" y="9818"/>
                    <a:pt x="6922" y="11175"/>
                    <a:pt x="8985" y="1096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e7b0ed52b3_0_16"/>
            <p:cNvSpPr/>
            <p:nvPr/>
          </p:nvSpPr>
          <p:spPr>
            <a:xfrm>
              <a:off x="14602509" y="7729711"/>
              <a:ext cx="77834" cy="56015"/>
            </a:xfrm>
            <a:custGeom>
              <a:avLst/>
              <a:gdLst/>
              <a:ahLst/>
              <a:cxnLst/>
              <a:rect l="l" t="t" r="r" b="b"/>
              <a:pathLst>
                <a:path w="20742" h="20804" extrusionOk="0">
                  <a:moveTo>
                    <a:pt x="2919" y="4648"/>
                  </a:moveTo>
                  <a:cubicBezTo>
                    <a:pt x="2724" y="4648"/>
                    <a:pt x="2724" y="4922"/>
                    <a:pt x="2724" y="5195"/>
                  </a:cubicBezTo>
                  <a:cubicBezTo>
                    <a:pt x="1751" y="5468"/>
                    <a:pt x="778" y="5195"/>
                    <a:pt x="0" y="4648"/>
                  </a:cubicBezTo>
                  <a:cubicBezTo>
                    <a:pt x="778" y="3828"/>
                    <a:pt x="1946" y="3828"/>
                    <a:pt x="2919" y="3281"/>
                  </a:cubicBezTo>
                  <a:lnTo>
                    <a:pt x="2919" y="4648"/>
                  </a:lnTo>
                  <a:close/>
                  <a:moveTo>
                    <a:pt x="3697" y="13124"/>
                  </a:moveTo>
                  <a:cubicBezTo>
                    <a:pt x="5254" y="14765"/>
                    <a:pt x="7784" y="14218"/>
                    <a:pt x="8562" y="16678"/>
                  </a:cubicBezTo>
                  <a:cubicBezTo>
                    <a:pt x="8951" y="17772"/>
                    <a:pt x="8562" y="19413"/>
                    <a:pt x="9341" y="20506"/>
                  </a:cubicBezTo>
                  <a:cubicBezTo>
                    <a:pt x="10508" y="21600"/>
                    <a:pt x="11481" y="19413"/>
                    <a:pt x="12649" y="18319"/>
                  </a:cubicBezTo>
                  <a:cubicBezTo>
                    <a:pt x="13816" y="17225"/>
                    <a:pt x="14984" y="17225"/>
                    <a:pt x="16735" y="16678"/>
                  </a:cubicBezTo>
                  <a:cubicBezTo>
                    <a:pt x="17903" y="16678"/>
                    <a:pt x="19654" y="15858"/>
                    <a:pt x="20432" y="14218"/>
                  </a:cubicBezTo>
                  <a:cubicBezTo>
                    <a:pt x="21211" y="12577"/>
                    <a:pt x="20432" y="9570"/>
                    <a:pt x="19070" y="10116"/>
                  </a:cubicBezTo>
                  <a:cubicBezTo>
                    <a:pt x="18292" y="7929"/>
                    <a:pt x="21600" y="5195"/>
                    <a:pt x="20432" y="2734"/>
                  </a:cubicBezTo>
                  <a:cubicBezTo>
                    <a:pt x="20043" y="2734"/>
                    <a:pt x="20043" y="2187"/>
                    <a:pt x="19654" y="2187"/>
                  </a:cubicBezTo>
                  <a:cubicBezTo>
                    <a:pt x="16735" y="1094"/>
                    <a:pt x="13816" y="547"/>
                    <a:pt x="11092" y="0"/>
                  </a:cubicBezTo>
                  <a:cubicBezTo>
                    <a:pt x="10119" y="0"/>
                    <a:pt x="9341" y="0"/>
                    <a:pt x="8562" y="547"/>
                  </a:cubicBezTo>
                  <a:cubicBezTo>
                    <a:pt x="7784" y="1094"/>
                    <a:pt x="7395" y="1641"/>
                    <a:pt x="7005" y="2734"/>
                  </a:cubicBezTo>
                  <a:cubicBezTo>
                    <a:pt x="5838" y="4101"/>
                    <a:pt x="4281" y="5195"/>
                    <a:pt x="2724" y="5195"/>
                  </a:cubicBezTo>
                  <a:cubicBezTo>
                    <a:pt x="2335" y="7929"/>
                    <a:pt x="2141" y="10937"/>
                    <a:pt x="3697" y="13124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ge7b0ed52b3_0_16"/>
            <p:cNvSpPr/>
            <p:nvPr/>
          </p:nvSpPr>
          <p:spPr>
            <a:xfrm>
              <a:off x="14680584" y="7675264"/>
              <a:ext cx="50714" cy="46068"/>
            </a:xfrm>
            <a:custGeom>
              <a:avLst/>
              <a:gdLst/>
              <a:ahLst/>
              <a:cxnLst/>
              <a:rect l="l" t="t" r="r" b="b"/>
              <a:pathLst>
                <a:path w="16947" h="20589" extrusionOk="0">
                  <a:moveTo>
                    <a:pt x="7324" y="20419"/>
                  </a:moveTo>
                  <a:cubicBezTo>
                    <a:pt x="9585" y="21084"/>
                    <a:pt x="12097" y="19755"/>
                    <a:pt x="13101" y="17096"/>
                  </a:cubicBezTo>
                  <a:cubicBezTo>
                    <a:pt x="13604" y="15102"/>
                    <a:pt x="13604" y="12776"/>
                    <a:pt x="14106" y="10782"/>
                  </a:cubicBezTo>
                  <a:cubicBezTo>
                    <a:pt x="14608" y="8789"/>
                    <a:pt x="16366" y="8124"/>
                    <a:pt x="16869" y="5798"/>
                  </a:cubicBezTo>
                  <a:cubicBezTo>
                    <a:pt x="17371" y="3139"/>
                    <a:pt x="15362" y="1146"/>
                    <a:pt x="13604" y="149"/>
                  </a:cubicBezTo>
                  <a:cubicBezTo>
                    <a:pt x="11594" y="-516"/>
                    <a:pt x="9585" y="1146"/>
                    <a:pt x="7827" y="3139"/>
                  </a:cubicBezTo>
                  <a:cubicBezTo>
                    <a:pt x="6822" y="3804"/>
                    <a:pt x="6320" y="5133"/>
                    <a:pt x="5315" y="5133"/>
                  </a:cubicBezTo>
                  <a:cubicBezTo>
                    <a:pt x="4813" y="5798"/>
                    <a:pt x="3557" y="5798"/>
                    <a:pt x="2552" y="5798"/>
                  </a:cubicBezTo>
                  <a:cubicBezTo>
                    <a:pt x="-4229" y="6462"/>
                    <a:pt x="4311" y="19090"/>
                    <a:pt x="7324" y="2041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e7b0ed52b3_0_16"/>
            <p:cNvSpPr/>
            <p:nvPr/>
          </p:nvSpPr>
          <p:spPr>
            <a:xfrm>
              <a:off x="14697359" y="7752606"/>
              <a:ext cx="31446" cy="37199"/>
            </a:xfrm>
            <a:custGeom>
              <a:avLst/>
              <a:gdLst/>
              <a:ahLst/>
              <a:cxnLst/>
              <a:rect l="l" t="t" r="r" b="b"/>
              <a:pathLst>
                <a:path w="21247" h="20869" extrusionOk="0">
                  <a:moveTo>
                    <a:pt x="0" y="12226"/>
                  </a:moveTo>
                  <a:cubicBezTo>
                    <a:pt x="0" y="16302"/>
                    <a:pt x="4114" y="21600"/>
                    <a:pt x="9771" y="20785"/>
                  </a:cubicBezTo>
                  <a:cubicBezTo>
                    <a:pt x="15943" y="19970"/>
                    <a:pt x="19543" y="13857"/>
                    <a:pt x="20571" y="7743"/>
                  </a:cubicBezTo>
                  <a:cubicBezTo>
                    <a:pt x="21600" y="5298"/>
                    <a:pt x="21600" y="2853"/>
                    <a:pt x="19543" y="815"/>
                  </a:cubicBezTo>
                  <a:cubicBezTo>
                    <a:pt x="15429" y="408"/>
                    <a:pt x="11829" y="0"/>
                    <a:pt x="7714" y="0"/>
                  </a:cubicBezTo>
                  <a:cubicBezTo>
                    <a:pt x="3086" y="3668"/>
                    <a:pt x="0" y="6928"/>
                    <a:pt x="0" y="1222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e7b0ed52b3_0_16"/>
            <p:cNvSpPr/>
            <p:nvPr/>
          </p:nvSpPr>
          <p:spPr>
            <a:xfrm>
              <a:off x="14144097" y="7615812"/>
              <a:ext cx="75006" cy="82401"/>
            </a:xfrm>
            <a:custGeom>
              <a:avLst/>
              <a:gdLst/>
              <a:ahLst/>
              <a:cxnLst/>
              <a:rect l="l" t="t" r="r" b="b"/>
              <a:pathLst>
                <a:path w="20835" h="19596" extrusionOk="0">
                  <a:moveTo>
                    <a:pt x="8043" y="9462"/>
                  </a:moveTo>
                  <a:cubicBezTo>
                    <a:pt x="8462" y="9816"/>
                    <a:pt x="8462" y="10170"/>
                    <a:pt x="8462" y="10524"/>
                  </a:cubicBezTo>
                  <a:cubicBezTo>
                    <a:pt x="9301" y="12826"/>
                    <a:pt x="10140" y="15128"/>
                    <a:pt x="11608" y="16898"/>
                  </a:cubicBezTo>
                  <a:cubicBezTo>
                    <a:pt x="12447" y="17960"/>
                    <a:pt x="13285" y="19200"/>
                    <a:pt x="14544" y="19554"/>
                  </a:cubicBezTo>
                  <a:cubicBezTo>
                    <a:pt x="16851" y="19908"/>
                    <a:pt x="18528" y="17960"/>
                    <a:pt x="19996" y="16190"/>
                  </a:cubicBezTo>
                  <a:cubicBezTo>
                    <a:pt x="20416" y="15482"/>
                    <a:pt x="20835" y="14597"/>
                    <a:pt x="20835" y="13888"/>
                  </a:cubicBezTo>
                  <a:cubicBezTo>
                    <a:pt x="20835" y="13534"/>
                    <a:pt x="20416" y="13180"/>
                    <a:pt x="19577" y="12826"/>
                  </a:cubicBezTo>
                  <a:cubicBezTo>
                    <a:pt x="16851" y="11410"/>
                    <a:pt x="13705" y="10524"/>
                    <a:pt x="11608" y="8400"/>
                  </a:cubicBezTo>
                  <a:cubicBezTo>
                    <a:pt x="9720" y="6452"/>
                    <a:pt x="9301" y="3974"/>
                    <a:pt x="10769" y="1672"/>
                  </a:cubicBezTo>
                  <a:cubicBezTo>
                    <a:pt x="7204" y="256"/>
                    <a:pt x="1332" y="-1692"/>
                    <a:pt x="74" y="2734"/>
                  </a:cubicBezTo>
                  <a:cubicBezTo>
                    <a:pt x="-765" y="7692"/>
                    <a:pt x="5736" y="7692"/>
                    <a:pt x="8043" y="946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e7b0ed52b3_0_16"/>
            <p:cNvSpPr/>
            <p:nvPr/>
          </p:nvSpPr>
          <p:spPr>
            <a:xfrm>
              <a:off x="13092810" y="7095202"/>
              <a:ext cx="381241" cy="357201"/>
            </a:xfrm>
            <a:custGeom>
              <a:avLst/>
              <a:gdLst/>
              <a:ahLst/>
              <a:cxnLst/>
              <a:rect l="l" t="t" r="r" b="b"/>
              <a:pathLst>
                <a:path w="21379" h="21489" extrusionOk="0">
                  <a:moveTo>
                    <a:pt x="19862" y="18482"/>
                  </a:moveTo>
                  <a:cubicBezTo>
                    <a:pt x="18824" y="17458"/>
                    <a:pt x="17619" y="16523"/>
                    <a:pt x="16373" y="15677"/>
                  </a:cubicBezTo>
                  <a:cubicBezTo>
                    <a:pt x="15875" y="15320"/>
                    <a:pt x="15252" y="15053"/>
                    <a:pt x="15086" y="14385"/>
                  </a:cubicBezTo>
                  <a:cubicBezTo>
                    <a:pt x="14919" y="14029"/>
                    <a:pt x="15002" y="13539"/>
                    <a:pt x="14836" y="13183"/>
                  </a:cubicBezTo>
                  <a:cubicBezTo>
                    <a:pt x="14546" y="12604"/>
                    <a:pt x="13798" y="12470"/>
                    <a:pt x="13258" y="12158"/>
                  </a:cubicBezTo>
                  <a:cubicBezTo>
                    <a:pt x="12759" y="11891"/>
                    <a:pt x="12219" y="11000"/>
                    <a:pt x="12635" y="10555"/>
                  </a:cubicBezTo>
                  <a:cubicBezTo>
                    <a:pt x="13175" y="10065"/>
                    <a:pt x="14213" y="10555"/>
                    <a:pt x="14462" y="9887"/>
                  </a:cubicBezTo>
                  <a:cubicBezTo>
                    <a:pt x="14546" y="9709"/>
                    <a:pt x="14462" y="9531"/>
                    <a:pt x="14462" y="9442"/>
                  </a:cubicBezTo>
                  <a:cubicBezTo>
                    <a:pt x="14379" y="8863"/>
                    <a:pt x="14047" y="8417"/>
                    <a:pt x="13590" y="8016"/>
                  </a:cubicBezTo>
                  <a:cubicBezTo>
                    <a:pt x="13009" y="7571"/>
                    <a:pt x="12136" y="7571"/>
                    <a:pt x="11430" y="7482"/>
                  </a:cubicBezTo>
                  <a:cubicBezTo>
                    <a:pt x="10641" y="7304"/>
                    <a:pt x="9852" y="6992"/>
                    <a:pt x="9602" y="6146"/>
                  </a:cubicBezTo>
                  <a:cubicBezTo>
                    <a:pt x="9312" y="5522"/>
                    <a:pt x="9602" y="4676"/>
                    <a:pt x="9312" y="4008"/>
                  </a:cubicBezTo>
                  <a:cubicBezTo>
                    <a:pt x="9062" y="3474"/>
                    <a:pt x="8356" y="3162"/>
                    <a:pt x="7775" y="3073"/>
                  </a:cubicBezTo>
                  <a:cubicBezTo>
                    <a:pt x="7152" y="2984"/>
                    <a:pt x="6529" y="3073"/>
                    <a:pt x="5947" y="2984"/>
                  </a:cubicBezTo>
                  <a:cubicBezTo>
                    <a:pt x="5324" y="2806"/>
                    <a:pt x="4867" y="2405"/>
                    <a:pt x="4369" y="2049"/>
                  </a:cubicBezTo>
                  <a:cubicBezTo>
                    <a:pt x="3164" y="1202"/>
                    <a:pt x="1752" y="445"/>
                    <a:pt x="256" y="0"/>
                  </a:cubicBezTo>
                  <a:cubicBezTo>
                    <a:pt x="256" y="445"/>
                    <a:pt x="173" y="935"/>
                    <a:pt x="173" y="1381"/>
                  </a:cubicBezTo>
                  <a:cubicBezTo>
                    <a:pt x="7" y="6547"/>
                    <a:pt x="-76" y="11579"/>
                    <a:pt x="90" y="16701"/>
                  </a:cubicBezTo>
                  <a:cubicBezTo>
                    <a:pt x="796" y="16835"/>
                    <a:pt x="1419" y="16835"/>
                    <a:pt x="2084" y="16835"/>
                  </a:cubicBezTo>
                  <a:cubicBezTo>
                    <a:pt x="2458" y="16835"/>
                    <a:pt x="2873" y="16835"/>
                    <a:pt x="3247" y="16523"/>
                  </a:cubicBezTo>
                  <a:cubicBezTo>
                    <a:pt x="3413" y="16345"/>
                    <a:pt x="3496" y="15988"/>
                    <a:pt x="3579" y="15677"/>
                  </a:cubicBezTo>
                  <a:cubicBezTo>
                    <a:pt x="3662" y="15142"/>
                    <a:pt x="3746" y="14652"/>
                    <a:pt x="3912" y="14118"/>
                  </a:cubicBezTo>
                  <a:cubicBezTo>
                    <a:pt x="4286" y="12336"/>
                    <a:pt x="6736" y="11668"/>
                    <a:pt x="8273" y="12247"/>
                  </a:cubicBezTo>
                  <a:cubicBezTo>
                    <a:pt x="9062" y="12515"/>
                    <a:pt x="9769" y="13183"/>
                    <a:pt x="10392" y="13717"/>
                  </a:cubicBezTo>
                  <a:cubicBezTo>
                    <a:pt x="11430" y="14652"/>
                    <a:pt x="12386" y="15677"/>
                    <a:pt x="13175" y="16835"/>
                  </a:cubicBezTo>
                  <a:cubicBezTo>
                    <a:pt x="13590" y="17547"/>
                    <a:pt x="14130" y="18304"/>
                    <a:pt x="14919" y="18572"/>
                  </a:cubicBezTo>
                  <a:cubicBezTo>
                    <a:pt x="15335" y="18661"/>
                    <a:pt x="15709" y="18661"/>
                    <a:pt x="16124" y="18661"/>
                  </a:cubicBezTo>
                  <a:cubicBezTo>
                    <a:pt x="17619" y="18794"/>
                    <a:pt x="19073" y="19418"/>
                    <a:pt x="20029" y="20665"/>
                  </a:cubicBezTo>
                  <a:cubicBezTo>
                    <a:pt x="20402" y="21110"/>
                    <a:pt x="20818" y="21600"/>
                    <a:pt x="21358" y="21466"/>
                  </a:cubicBezTo>
                  <a:cubicBezTo>
                    <a:pt x="21524" y="20442"/>
                    <a:pt x="20652" y="19329"/>
                    <a:pt x="19862" y="1848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e7b0ed52b3_0_16"/>
            <p:cNvSpPr/>
            <p:nvPr/>
          </p:nvSpPr>
          <p:spPr>
            <a:xfrm>
              <a:off x="10459595" y="6566893"/>
              <a:ext cx="109410" cy="162068"/>
            </a:xfrm>
            <a:custGeom>
              <a:avLst/>
              <a:gdLst/>
              <a:ahLst/>
              <a:cxnLst/>
              <a:rect l="l" t="t" r="r" b="b"/>
              <a:pathLst>
                <a:path w="21390" h="21082" extrusionOk="0">
                  <a:moveTo>
                    <a:pt x="3290" y="5702"/>
                  </a:moveTo>
                  <a:cubicBezTo>
                    <a:pt x="2432" y="5702"/>
                    <a:pt x="1574" y="5702"/>
                    <a:pt x="1001" y="5702"/>
                  </a:cubicBezTo>
                  <a:cubicBezTo>
                    <a:pt x="715" y="5702"/>
                    <a:pt x="715" y="5702"/>
                    <a:pt x="286" y="5702"/>
                  </a:cubicBezTo>
                  <a:cubicBezTo>
                    <a:pt x="0" y="5894"/>
                    <a:pt x="0" y="6086"/>
                    <a:pt x="0" y="6278"/>
                  </a:cubicBezTo>
                  <a:cubicBezTo>
                    <a:pt x="286" y="7718"/>
                    <a:pt x="286" y="8966"/>
                    <a:pt x="715" y="10310"/>
                  </a:cubicBezTo>
                  <a:cubicBezTo>
                    <a:pt x="715" y="10790"/>
                    <a:pt x="715" y="10982"/>
                    <a:pt x="1001" y="11366"/>
                  </a:cubicBezTo>
                  <a:cubicBezTo>
                    <a:pt x="1001" y="11750"/>
                    <a:pt x="1287" y="11942"/>
                    <a:pt x="1574" y="12326"/>
                  </a:cubicBezTo>
                  <a:cubicBezTo>
                    <a:pt x="3004" y="14726"/>
                    <a:pt x="2718" y="17414"/>
                    <a:pt x="3004" y="19814"/>
                  </a:cubicBezTo>
                  <a:cubicBezTo>
                    <a:pt x="3004" y="20006"/>
                    <a:pt x="3004" y="20006"/>
                    <a:pt x="3004" y="20198"/>
                  </a:cubicBezTo>
                  <a:cubicBezTo>
                    <a:pt x="3290" y="20774"/>
                    <a:pt x="4577" y="21062"/>
                    <a:pt x="5436" y="20774"/>
                  </a:cubicBezTo>
                  <a:cubicBezTo>
                    <a:pt x="6294" y="20582"/>
                    <a:pt x="7295" y="20390"/>
                    <a:pt x="8154" y="20198"/>
                  </a:cubicBezTo>
                  <a:cubicBezTo>
                    <a:pt x="9584" y="20006"/>
                    <a:pt x="11444" y="20582"/>
                    <a:pt x="13017" y="20774"/>
                  </a:cubicBezTo>
                  <a:cubicBezTo>
                    <a:pt x="14448" y="21254"/>
                    <a:pt x="16593" y="21254"/>
                    <a:pt x="17452" y="20198"/>
                  </a:cubicBezTo>
                  <a:cubicBezTo>
                    <a:pt x="18024" y="19622"/>
                    <a:pt x="18024" y="19046"/>
                    <a:pt x="18310" y="18374"/>
                  </a:cubicBezTo>
                  <a:cubicBezTo>
                    <a:pt x="18882" y="17798"/>
                    <a:pt x="19597" y="17414"/>
                    <a:pt x="20456" y="17030"/>
                  </a:cubicBezTo>
                  <a:cubicBezTo>
                    <a:pt x="21028" y="16550"/>
                    <a:pt x="21600" y="16070"/>
                    <a:pt x="21314" y="15398"/>
                  </a:cubicBezTo>
                  <a:cubicBezTo>
                    <a:pt x="21028" y="14822"/>
                    <a:pt x="19597" y="14342"/>
                    <a:pt x="19883" y="13574"/>
                  </a:cubicBezTo>
                  <a:cubicBezTo>
                    <a:pt x="19883" y="13190"/>
                    <a:pt x="20456" y="12998"/>
                    <a:pt x="20742" y="12518"/>
                  </a:cubicBezTo>
                  <a:cubicBezTo>
                    <a:pt x="21600" y="11558"/>
                    <a:pt x="20742" y="10118"/>
                    <a:pt x="19597" y="9158"/>
                  </a:cubicBezTo>
                  <a:cubicBezTo>
                    <a:pt x="18024" y="7718"/>
                    <a:pt x="16307" y="6470"/>
                    <a:pt x="15592" y="4934"/>
                  </a:cubicBezTo>
                  <a:cubicBezTo>
                    <a:pt x="15592" y="4454"/>
                    <a:pt x="15306" y="4070"/>
                    <a:pt x="15306" y="3878"/>
                  </a:cubicBezTo>
                  <a:cubicBezTo>
                    <a:pt x="14734" y="3110"/>
                    <a:pt x="13303" y="2726"/>
                    <a:pt x="11730" y="2534"/>
                  </a:cubicBezTo>
                  <a:cubicBezTo>
                    <a:pt x="11444" y="2534"/>
                    <a:pt x="10872" y="2534"/>
                    <a:pt x="10585" y="2246"/>
                  </a:cubicBezTo>
                  <a:cubicBezTo>
                    <a:pt x="10299" y="2054"/>
                    <a:pt x="10013" y="1670"/>
                    <a:pt x="10013" y="1286"/>
                  </a:cubicBezTo>
                  <a:cubicBezTo>
                    <a:pt x="9012" y="-154"/>
                    <a:pt x="6008" y="-346"/>
                    <a:pt x="4291" y="518"/>
                  </a:cubicBezTo>
                  <a:cubicBezTo>
                    <a:pt x="2718" y="1670"/>
                    <a:pt x="3290" y="4262"/>
                    <a:pt x="3290" y="570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ge7b0ed52b3_0_16"/>
            <p:cNvSpPr/>
            <p:nvPr/>
          </p:nvSpPr>
          <p:spPr>
            <a:xfrm>
              <a:off x="11137099" y="6726402"/>
              <a:ext cx="437043" cy="488258"/>
            </a:xfrm>
            <a:custGeom>
              <a:avLst/>
              <a:gdLst/>
              <a:ahLst/>
              <a:cxnLst/>
              <a:rect l="l" t="t" r="r" b="b"/>
              <a:pathLst>
                <a:path w="21103" h="21107" extrusionOk="0">
                  <a:moveTo>
                    <a:pt x="719" y="1304"/>
                  </a:moveTo>
                  <a:cubicBezTo>
                    <a:pt x="790" y="1657"/>
                    <a:pt x="397" y="1978"/>
                    <a:pt x="719" y="2267"/>
                  </a:cubicBezTo>
                  <a:cubicBezTo>
                    <a:pt x="790" y="2331"/>
                    <a:pt x="933" y="2395"/>
                    <a:pt x="1077" y="2395"/>
                  </a:cubicBezTo>
                  <a:cubicBezTo>
                    <a:pt x="2364" y="2588"/>
                    <a:pt x="3651" y="3133"/>
                    <a:pt x="4152" y="4128"/>
                  </a:cubicBezTo>
                  <a:cubicBezTo>
                    <a:pt x="4545" y="4899"/>
                    <a:pt x="4617" y="5894"/>
                    <a:pt x="5368" y="6311"/>
                  </a:cubicBezTo>
                  <a:cubicBezTo>
                    <a:pt x="5511" y="6150"/>
                    <a:pt x="5797" y="6311"/>
                    <a:pt x="5869" y="6439"/>
                  </a:cubicBezTo>
                  <a:cubicBezTo>
                    <a:pt x="6047" y="6568"/>
                    <a:pt x="6047" y="6824"/>
                    <a:pt x="6119" y="6985"/>
                  </a:cubicBezTo>
                  <a:cubicBezTo>
                    <a:pt x="6333" y="7434"/>
                    <a:pt x="6870" y="7723"/>
                    <a:pt x="7084" y="8172"/>
                  </a:cubicBezTo>
                  <a:cubicBezTo>
                    <a:pt x="7371" y="8718"/>
                    <a:pt x="7335" y="9456"/>
                    <a:pt x="7692" y="9938"/>
                  </a:cubicBezTo>
                  <a:cubicBezTo>
                    <a:pt x="8086" y="10419"/>
                    <a:pt x="8801" y="10547"/>
                    <a:pt x="9051" y="11093"/>
                  </a:cubicBezTo>
                  <a:cubicBezTo>
                    <a:pt x="9194" y="11350"/>
                    <a:pt x="9123" y="11606"/>
                    <a:pt x="9266" y="11831"/>
                  </a:cubicBezTo>
                  <a:cubicBezTo>
                    <a:pt x="9480" y="12345"/>
                    <a:pt x="10231" y="12569"/>
                    <a:pt x="10553" y="13083"/>
                  </a:cubicBezTo>
                  <a:cubicBezTo>
                    <a:pt x="10696" y="13308"/>
                    <a:pt x="10696" y="13564"/>
                    <a:pt x="10839" y="13853"/>
                  </a:cubicBezTo>
                  <a:cubicBezTo>
                    <a:pt x="11447" y="15458"/>
                    <a:pt x="13915" y="16003"/>
                    <a:pt x="14809" y="17480"/>
                  </a:cubicBezTo>
                  <a:cubicBezTo>
                    <a:pt x="14952" y="17801"/>
                    <a:pt x="15131" y="18154"/>
                    <a:pt x="15345" y="18411"/>
                  </a:cubicBezTo>
                  <a:cubicBezTo>
                    <a:pt x="15703" y="18828"/>
                    <a:pt x="16239" y="19020"/>
                    <a:pt x="16704" y="19277"/>
                  </a:cubicBezTo>
                  <a:cubicBezTo>
                    <a:pt x="17205" y="19630"/>
                    <a:pt x="17598" y="20176"/>
                    <a:pt x="18099" y="20561"/>
                  </a:cubicBezTo>
                  <a:cubicBezTo>
                    <a:pt x="18635" y="20978"/>
                    <a:pt x="19315" y="21235"/>
                    <a:pt x="19923" y="21042"/>
                  </a:cubicBezTo>
                  <a:cubicBezTo>
                    <a:pt x="20424" y="20850"/>
                    <a:pt x="20745" y="20368"/>
                    <a:pt x="20888" y="19887"/>
                  </a:cubicBezTo>
                  <a:cubicBezTo>
                    <a:pt x="21031" y="19438"/>
                    <a:pt x="20960" y="18892"/>
                    <a:pt x="21031" y="18411"/>
                  </a:cubicBezTo>
                  <a:cubicBezTo>
                    <a:pt x="21031" y="18218"/>
                    <a:pt x="21103" y="17961"/>
                    <a:pt x="21103" y="17737"/>
                  </a:cubicBezTo>
                  <a:cubicBezTo>
                    <a:pt x="21031" y="17351"/>
                    <a:pt x="20745" y="16998"/>
                    <a:pt x="20674" y="16517"/>
                  </a:cubicBezTo>
                  <a:cubicBezTo>
                    <a:pt x="20674" y="16324"/>
                    <a:pt x="20674" y="16132"/>
                    <a:pt x="20745" y="15939"/>
                  </a:cubicBezTo>
                  <a:cubicBezTo>
                    <a:pt x="20817" y="15201"/>
                    <a:pt x="20209" y="14431"/>
                    <a:pt x="19386" y="14302"/>
                  </a:cubicBezTo>
                  <a:cubicBezTo>
                    <a:pt x="19243" y="14238"/>
                    <a:pt x="19029" y="14238"/>
                    <a:pt x="18850" y="14174"/>
                  </a:cubicBezTo>
                  <a:cubicBezTo>
                    <a:pt x="18492" y="14046"/>
                    <a:pt x="18349" y="13628"/>
                    <a:pt x="18206" y="13308"/>
                  </a:cubicBezTo>
                  <a:cubicBezTo>
                    <a:pt x="18028" y="12826"/>
                    <a:pt x="17741" y="12280"/>
                    <a:pt x="17205" y="12280"/>
                  </a:cubicBezTo>
                  <a:cubicBezTo>
                    <a:pt x="17062" y="12280"/>
                    <a:pt x="16919" y="12280"/>
                    <a:pt x="16776" y="12280"/>
                  </a:cubicBezTo>
                  <a:cubicBezTo>
                    <a:pt x="16382" y="12280"/>
                    <a:pt x="16061" y="12024"/>
                    <a:pt x="15953" y="11671"/>
                  </a:cubicBezTo>
                  <a:cubicBezTo>
                    <a:pt x="15882" y="11350"/>
                    <a:pt x="16096" y="10997"/>
                    <a:pt x="16454" y="10868"/>
                  </a:cubicBezTo>
                  <a:cubicBezTo>
                    <a:pt x="16597" y="10804"/>
                    <a:pt x="16847" y="10804"/>
                    <a:pt x="16990" y="10740"/>
                  </a:cubicBezTo>
                  <a:cubicBezTo>
                    <a:pt x="17133" y="10676"/>
                    <a:pt x="17205" y="10483"/>
                    <a:pt x="17062" y="10323"/>
                  </a:cubicBezTo>
                  <a:cubicBezTo>
                    <a:pt x="16704" y="9873"/>
                    <a:pt x="16239" y="9392"/>
                    <a:pt x="15631" y="9199"/>
                  </a:cubicBezTo>
                  <a:cubicBezTo>
                    <a:pt x="15488" y="9135"/>
                    <a:pt x="15274" y="9135"/>
                    <a:pt x="15131" y="9007"/>
                  </a:cubicBezTo>
                  <a:cubicBezTo>
                    <a:pt x="14880" y="8782"/>
                    <a:pt x="14880" y="8525"/>
                    <a:pt x="14737" y="8236"/>
                  </a:cubicBezTo>
                  <a:cubicBezTo>
                    <a:pt x="14380" y="7498"/>
                    <a:pt x="13092" y="7691"/>
                    <a:pt x="12413" y="7049"/>
                  </a:cubicBezTo>
                  <a:cubicBezTo>
                    <a:pt x="12055" y="6728"/>
                    <a:pt x="11733" y="6086"/>
                    <a:pt x="11197" y="6150"/>
                  </a:cubicBezTo>
                  <a:cubicBezTo>
                    <a:pt x="11054" y="6150"/>
                    <a:pt x="10839" y="6311"/>
                    <a:pt x="10696" y="6375"/>
                  </a:cubicBezTo>
                  <a:cubicBezTo>
                    <a:pt x="10160" y="6503"/>
                    <a:pt x="9695" y="5958"/>
                    <a:pt x="9552" y="5476"/>
                  </a:cubicBezTo>
                  <a:cubicBezTo>
                    <a:pt x="9337" y="5027"/>
                    <a:pt x="9051" y="4481"/>
                    <a:pt x="8515" y="4481"/>
                  </a:cubicBezTo>
                  <a:cubicBezTo>
                    <a:pt x="8300" y="4481"/>
                    <a:pt x="8122" y="4546"/>
                    <a:pt x="7907" y="4610"/>
                  </a:cubicBezTo>
                  <a:cubicBezTo>
                    <a:pt x="7228" y="4738"/>
                    <a:pt x="6620" y="4289"/>
                    <a:pt x="6119" y="3872"/>
                  </a:cubicBezTo>
                  <a:cubicBezTo>
                    <a:pt x="6333" y="3936"/>
                    <a:pt x="6477" y="3615"/>
                    <a:pt x="6405" y="3390"/>
                  </a:cubicBezTo>
                  <a:cubicBezTo>
                    <a:pt x="6333" y="3198"/>
                    <a:pt x="6190" y="3101"/>
                    <a:pt x="6119" y="2877"/>
                  </a:cubicBezTo>
                  <a:cubicBezTo>
                    <a:pt x="6047" y="2684"/>
                    <a:pt x="6083" y="2427"/>
                    <a:pt x="5976" y="2138"/>
                  </a:cubicBezTo>
                  <a:cubicBezTo>
                    <a:pt x="5904" y="1882"/>
                    <a:pt x="5726" y="1657"/>
                    <a:pt x="5511" y="1593"/>
                  </a:cubicBezTo>
                  <a:cubicBezTo>
                    <a:pt x="5153" y="1529"/>
                    <a:pt x="4688" y="1785"/>
                    <a:pt x="4545" y="1529"/>
                  </a:cubicBezTo>
                  <a:cubicBezTo>
                    <a:pt x="4474" y="1368"/>
                    <a:pt x="4474" y="1240"/>
                    <a:pt x="4474" y="1111"/>
                  </a:cubicBezTo>
                  <a:cubicBezTo>
                    <a:pt x="4295" y="790"/>
                    <a:pt x="3794" y="790"/>
                    <a:pt x="3401" y="855"/>
                  </a:cubicBezTo>
                  <a:cubicBezTo>
                    <a:pt x="3043" y="919"/>
                    <a:pt x="2507" y="1047"/>
                    <a:pt x="2292" y="790"/>
                  </a:cubicBezTo>
                  <a:cubicBezTo>
                    <a:pt x="2221" y="694"/>
                    <a:pt x="2149" y="566"/>
                    <a:pt x="2042" y="502"/>
                  </a:cubicBezTo>
                  <a:cubicBezTo>
                    <a:pt x="1899" y="437"/>
                    <a:pt x="1756" y="502"/>
                    <a:pt x="1684" y="502"/>
                  </a:cubicBezTo>
                  <a:cubicBezTo>
                    <a:pt x="1148" y="502"/>
                    <a:pt x="719" y="-365"/>
                    <a:pt x="254" y="181"/>
                  </a:cubicBezTo>
                  <a:cubicBezTo>
                    <a:pt x="-497" y="790"/>
                    <a:pt x="647" y="919"/>
                    <a:pt x="719" y="130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ge7b0ed52b3_0_16"/>
            <p:cNvSpPr/>
            <p:nvPr/>
          </p:nvSpPr>
          <p:spPr>
            <a:xfrm>
              <a:off x="11550856" y="7022493"/>
              <a:ext cx="56021" cy="74097"/>
            </a:xfrm>
            <a:custGeom>
              <a:avLst/>
              <a:gdLst/>
              <a:ahLst/>
              <a:cxnLst/>
              <a:rect l="l" t="t" r="r" b="b"/>
              <a:pathLst>
                <a:path w="18705" h="21493" extrusionOk="0">
                  <a:moveTo>
                    <a:pt x="787" y="6523"/>
                  </a:moveTo>
                  <a:cubicBezTo>
                    <a:pt x="2260" y="8875"/>
                    <a:pt x="6432" y="8020"/>
                    <a:pt x="7905" y="9731"/>
                  </a:cubicBezTo>
                  <a:cubicBezTo>
                    <a:pt x="9132" y="11014"/>
                    <a:pt x="8396" y="12511"/>
                    <a:pt x="9132" y="13794"/>
                  </a:cubicBezTo>
                  <a:cubicBezTo>
                    <a:pt x="9623" y="14222"/>
                    <a:pt x="9623" y="14649"/>
                    <a:pt x="10114" y="15505"/>
                  </a:cubicBezTo>
                  <a:cubicBezTo>
                    <a:pt x="11587" y="17430"/>
                    <a:pt x="13550" y="19141"/>
                    <a:pt x="15269" y="20424"/>
                  </a:cubicBezTo>
                  <a:cubicBezTo>
                    <a:pt x="15760" y="21065"/>
                    <a:pt x="16250" y="21493"/>
                    <a:pt x="16741" y="21493"/>
                  </a:cubicBezTo>
                  <a:cubicBezTo>
                    <a:pt x="17232" y="21493"/>
                    <a:pt x="18214" y="21493"/>
                    <a:pt x="18705" y="21065"/>
                  </a:cubicBezTo>
                  <a:cubicBezTo>
                    <a:pt x="18705" y="20424"/>
                    <a:pt x="18705" y="19996"/>
                    <a:pt x="18705" y="19996"/>
                  </a:cubicBezTo>
                  <a:cubicBezTo>
                    <a:pt x="18705" y="18285"/>
                    <a:pt x="18214" y="17002"/>
                    <a:pt x="18214" y="15077"/>
                  </a:cubicBezTo>
                  <a:cubicBezTo>
                    <a:pt x="18214" y="14649"/>
                    <a:pt x="18214" y="14649"/>
                    <a:pt x="18214" y="14222"/>
                  </a:cubicBezTo>
                  <a:cubicBezTo>
                    <a:pt x="17723" y="13366"/>
                    <a:pt x="16250" y="13366"/>
                    <a:pt x="15269" y="12939"/>
                  </a:cubicBezTo>
                  <a:cubicBezTo>
                    <a:pt x="14287" y="12511"/>
                    <a:pt x="14287" y="11655"/>
                    <a:pt x="14287" y="10586"/>
                  </a:cubicBezTo>
                  <a:cubicBezTo>
                    <a:pt x="14287" y="9731"/>
                    <a:pt x="14778" y="8875"/>
                    <a:pt x="14778" y="8020"/>
                  </a:cubicBezTo>
                  <a:cubicBezTo>
                    <a:pt x="15269" y="5667"/>
                    <a:pt x="14778" y="3101"/>
                    <a:pt x="13060" y="1176"/>
                  </a:cubicBezTo>
                  <a:cubicBezTo>
                    <a:pt x="12569" y="748"/>
                    <a:pt x="12569" y="321"/>
                    <a:pt x="12078" y="321"/>
                  </a:cubicBezTo>
                  <a:cubicBezTo>
                    <a:pt x="11096" y="-107"/>
                    <a:pt x="10605" y="-107"/>
                    <a:pt x="9623" y="321"/>
                  </a:cubicBezTo>
                  <a:cubicBezTo>
                    <a:pt x="7414" y="-107"/>
                    <a:pt x="-2895" y="1604"/>
                    <a:pt x="787" y="652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e7b0ed52b3_0_16"/>
            <p:cNvSpPr/>
            <p:nvPr/>
          </p:nvSpPr>
          <p:spPr>
            <a:xfrm>
              <a:off x="11645665" y="7077351"/>
              <a:ext cx="43645" cy="26190"/>
            </a:xfrm>
            <a:custGeom>
              <a:avLst/>
              <a:gdLst/>
              <a:ahLst/>
              <a:cxnLst/>
              <a:rect l="l" t="t" r="r" b="b"/>
              <a:pathLst>
                <a:path w="19528" h="21600" extrusionOk="0">
                  <a:moveTo>
                    <a:pt x="1123" y="17788"/>
                  </a:moveTo>
                  <a:cubicBezTo>
                    <a:pt x="1809" y="19059"/>
                    <a:pt x="3180" y="20329"/>
                    <a:pt x="4552" y="20329"/>
                  </a:cubicBezTo>
                  <a:cubicBezTo>
                    <a:pt x="6266" y="20329"/>
                    <a:pt x="7637" y="21600"/>
                    <a:pt x="9009" y="21600"/>
                  </a:cubicBezTo>
                  <a:cubicBezTo>
                    <a:pt x="9695" y="21600"/>
                    <a:pt x="10380" y="21600"/>
                    <a:pt x="11066" y="21600"/>
                  </a:cubicBezTo>
                  <a:cubicBezTo>
                    <a:pt x="11752" y="21600"/>
                    <a:pt x="12780" y="20329"/>
                    <a:pt x="13466" y="20329"/>
                  </a:cubicBezTo>
                  <a:cubicBezTo>
                    <a:pt x="14152" y="20329"/>
                    <a:pt x="14837" y="20329"/>
                    <a:pt x="15523" y="20329"/>
                  </a:cubicBezTo>
                  <a:cubicBezTo>
                    <a:pt x="18266" y="19059"/>
                    <a:pt x="20666" y="12071"/>
                    <a:pt x="18952" y="6988"/>
                  </a:cubicBezTo>
                  <a:cubicBezTo>
                    <a:pt x="18266" y="3176"/>
                    <a:pt x="15866" y="635"/>
                    <a:pt x="13466" y="1906"/>
                  </a:cubicBezTo>
                  <a:cubicBezTo>
                    <a:pt x="11409" y="3812"/>
                    <a:pt x="10380" y="5718"/>
                    <a:pt x="8323" y="4447"/>
                  </a:cubicBezTo>
                  <a:cubicBezTo>
                    <a:pt x="6952" y="4447"/>
                    <a:pt x="5580" y="0"/>
                    <a:pt x="3866" y="0"/>
                  </a:cubicBezTo>
                  <a:cubicBezTo>
                    <a:pt x="-248" y="1906"/>
                    <a:pt x="-934" y="13341"/>
                    <a:pt x="1123" y="1778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e7b0ed52b3_0_16"/>
            <p:cNvSpPr/>
            <p:nvPr/>
          </p:nvSpPr>
          <p:spPr>
            <a:xfrm>
              <a:off x="11706589" y="6653835"/>
              <a:ext cx="445141" cy="480526"/>
            </a:xfrm>
            <a:custGeom>
              <a:avLst/>
              <a:gdLst/>
              <a:ahLst/>
              <a:cxnLst/>
              <a:rect l="l" t="t" r="r" b="b"/>
              <a:pathLst>
                <a:path w="21494" h="21476" extrusionOk="0">
                  <a:moveTo>
                    <a:pt x="101" y="11872"/>
                  </a:moveTo>
                  <a:cubicBezTo>
                    <a:pt x="30" y="12005"/>
                    <a:pt x="-42" y="12204"/>
                    <a:pt x="30" y="12337"/>
                  </a:cubicBezTo>
                  <a:cubicBezTo>
                    <a:pt x="101" y="12470"/>
                    <a:pt x="316" y="12570"/>
                    <a:pt x="387" y="12703"/>
                  </a:cubicBezTo>
                  <a:cubicBezTo>
                    <a:pt x="924" y="13268"/>
                    <a:pt x="-42" y="14165"/>
                    <a:pt x="316" y="14863"/>
                  </a:cubicBezTo>
                  <a:cubicBezTo>
                    <a:pt x="530" y="15195"/>
                    <a:pt x="995" y="15261"/>
                    <a:pt x="1281" y="15560"/>
                  </a:cubicBezTo>
                  <a:cubicBezTo>
                    <a:pt x="2032" y="16192"/>
                    <a:pt x="1818" y="17421"/>
                    <a:pt x="2640" y="17986"/>
                  </a:cubicBezTo>
                  <a:cubicBezTo>
                    <a:pt x="2712" y="18053"/>
                    <a:pt x="2855" y="18119"/>
                    <a:pt x="2926" y="18186"/>
                  </a:cubicBezTo>
                  <a:cubicBezTo>
                    <a:pt x="3105" y="18352"/>
                    <a:pt x="3033" y="18618"/>
                    <a:pt x="3105" y="18751"/>
                  </a:cubicBezTo>
                  <a:cubicBezTo>
                    <a:pt x="3177" y="19448"/>
                    <a:pt x="4214" y="19880"/>
                    <a:pt x="4822" y="19448"/>
                  </a:cubicBezTo>
                  <a:cubicBezTo>
                    <a:pt x="5036" y="19316"/>
                    <a:pt x="5179" y="19116"/>
                    <a:pt x="5501" y="19050"/>
                  </a:cubicBezTo>
                  <a:cubicBezTo>
                    <a:pt x="5930" y="18983"/>
                    <a:pt x="6181" y="19382"/>
                    <a:pt x="6395" y="19748"/>
                  </a:cubicBezTo>
                  <a:cubicBezTo>
                    <a:pt x="6610" y="20080"/>
                    <a:pt x="7146" y="20346"/>
                    <a:pt x="7432" y="20080"/>
                  </a:cubicBezTo>
                  <a:cubicBezTo>
                    <a:pt x="7504" y="20013"/>
                    <a:pt x="7611" y="19814"/>
                    <a:pt x="7683" y="19748"/>
                  </a:cubicBezTo>
                  <a:cubicBezTo>
                    <a:pt x="7826" y="19648"/>
                    <a:pt x="7969" y="19648"/>
                    <a:pt x="8112" y="19648"/>
                  </a:cubicBezTo>
                  <a:cubicBezTo>
                    <a:pt x="8577" y="19748"/>
                    <a:pt x="9077" y="19814"/>
                    <a:pt x="9542" y="19880"/>
                  </a:cubicBezTo>
                  <a:cubicBezTo>
                    <a:pt x="10150" y="19947"/>
                    <a:pt x="10686" y="20013"/>
                    <a:pt x="11187" y="20279"/>
                  </a:cubicBezTo>
                  <a:cubicBezTo>
                    <a:pt x="11724" y="20512"/>
                    <a:pt x="12153" y="20977"/>
                    <a:pt x="12260" y="21476"/>
                  </a:cubicBezTo>
                  <a:cubicBezTo>
                    <a:pt x="12403" y="21044"/>
                    <a:pt x="13083" y="21077"/>
                    <a:pt x="13512" y="21210"/>
                  </a:cubicBezTo>
                  <a:cubicBezTo>
                    <a:pt x="13977" y="21376"/>
                    <a:pt x="14513" y="21542"/>
                    <a:pt x="14871" y="21343"/>
                  </a:cubicBezTo>
                  <a:cubicBezTo>
                    <a:pt x="15335" y="21143"/>
                    <a:pt x="15407" y="20645"/>
                    <a:pt x="15479" y="20146"/>
                  </a:cubicBezTo>
                  <a:cubicBezTo>
                    <a:pt x="15550" y="19880"/>
                    <a:pt x="15550" y="19448"/>
                    <a:pt x="15264" y="19316"/>
                  </a:cubicBezTo>
                  <a:cubicBezTo>
                    <a:pt x="15157" y="19249"/>
                    <a:pt x="15014" y="19249"/>
                    <a:pt x="14942" y="19183"/>
                  </a:cubicBezTo>
                  <a:cubicBezTo>
                    <a:pt x="14728" y="18983"/>
                    <a:pt x="14942" y="18618"/>
                    <a:pt x="15157" y="18485"/>
                  </a:cubicBezTo>
                  <a:cubicBezTo>
                    <a:pt x="15407" y="18285"/>
                    <a:pt x="15622" y="18053"/>
                    <a:pt x="15622" y="17787"/>
                  </a:cubicBezTo>
                  <a:cubicBezTo>
                    <a:pt x="15622" y="17421"/>
                    <a:pt x="15085" y="17288"/>
                    <a:pt x="14656" y="17222"/>
                  </a:cubicBezTo>
                  <a:cubicBezTo>
                    <a:pt x="15157" y="16724"/>
                    <a:pt x="15836" y="16391"/>
                    <a:pt x="16516" y="16192"/>
                  </a:cubicBezTo>
                  <a:cubicBezTo>
                    <a:pt x="16981" y="16026"/>
                    <a:pt x="17588" y="15959"/>
                    <a:pt x="17732" y="15560"/>
                  </a:cubicBezTo>
                  <a:cubicBezTo>
                    <a:pt x="18018" y="14863"/>
                    <a:pt x="17052" y="14231"/>
                    <a:pt x="17124" y="13533"/>
                  </a:cubicBezTo>
                  <a:cubicBezTo>
                    <a:pt x="17195" y="13168"/>
                    <a:pt x="17481" y="12902"/>
                    <a:pt x="17732" y="12570"/>
                  </a:cubicBezTo>
                  <a:cubicBezTo>
                    <a:pt x="17946" y="12271"/>
                    <a:pt x="18089" y="11772"/>
                    <a:pt x="17803" y="11506"/>
                  </a:cubicBezTo>
                  <a:cubicBezTo>
                    <a:pt x="18483" y="11307"/>
                    <a:pt x="18983" y="12005"/>
                    <a:pt x="19448" y="12404"/>
                  </a:cubicBezTo>
                  <a:cubicBezTo>
                    <a:pt x="19520" y="12470"/>
                    <a:pt x="19591" y="12570"/>
                    <a:pt x="19734" y="12570"/>
                  </a:cubicBezTo>
                  <a:cubicBezTo>
                    <a:pt x="19984" y="12636"/>
                    <a:pt x="20199" y="12404"/>
                    <a:pt x="20199" y="12204"/>
                  </a:cubicBezTo>
                  <a:cubicBezTo>
                    <a:pt x="20414" y="11639"/>
                    <a:pt x="19984" y="10875"/>
                    <a:pt x="19305" y="10808"/>
                  </a:cubicBezTo>
                  <a:cubicBezTo>
                    <a:pt x="19162" y="10808"/>
                    <a:pt x="18912" y="10808"/>
                    <a:pt x="18769" y="10676"/>
                  </a:cubicBezTo>
                  <a:cubicBezTo>
                    <a:pt x="18339" y="10376"/>
                    <a:pt x="18769" y="9712"/>
                    <a:pt x="18626" y="9213"/>
                  </a:cubicBezTo>
                  <a:cubicBezTo>
                    <a:pt x="18554" y="8781"/>
                    <a:pt x="18053" y="8582"/>
                    <a:pt x="17660" y="8449"/>
                  </a:cubicBezTo>
                  <a:cubicBezTo>
                    <a:pt x="17302" y="8316"/>
                    <a:pt x="16730" y="7951"/>
                    <a:pt x="16837" y="7519"/>
                  </a:cubicBezTo>
                  <a:cubicBezTo>
                    <a:pt x="16837" y="6920"/>
                    <a:pt x="17803" y="6754"/>
                    <a:pt x="18232" y="6356"/>
                  </a:cubicBezTo>
                  <a:cubicBezTo>
                    <a:pt x="18912" y="5791"/>
                    <a:pt x="18769" y="4528"/>
                    <a:pt x="19591" y="4262"/>
                  </a:cubicBezTo>
                  <a:cubicBezTo>
                    <a:pt x="19984" y="4129"/>
                    <a:pt x="20378" y="4262"/>
                    <a:pt x="20735" y="4262"/>
                  </a:cubicBezTo>
                  <a:cubicBezTo>
                    <a:pt x="21129" y="4262"/>
                    <a:pt x="21558" y="4063"/>
                    <a:pt x="21486" y="3697"/>
                  </a:cubicBezTo>
                  <a:cubicBezTo>
                    <a:pt x="21415" y="3298"/>
                    <a:pt x="20807" y="3232"/>
                    <a:pt x="20342" y="3298"/>
                  </a:cubicBezTo>
                  <a:cubicBezTo>
                    <a:pt x="19913" y="3398"/>
                    <a:pt x="19448" y="3365"/>
                    <a:pt x="18983" y="3132"/>
                  </a:cubicBezTo>
                  <a:cubicBezTo>
                    <a:pt x="18554" y="2999"/>
                    <a:pt x="18232" y="2667"/>
                    <a:pt x="18161" y="2235"/>
                  </a:cubicBezTo>
                  <a:cubicBezTo>
                    <a:pt x="18161" y="2036"/>
                    <a:pt x="18161" y="1903"/>
                    <a:pt x="18161" y="1670"/>
                  </a:cubicBezTo>
                  <a:cubicBezTo>
                    <a:pt x="18089" y="1105"/>
                    <a:pt x="17588" y="640"/>
                    <a:pt x="17124" y="274"/>
                  </a:cubicBezTo>
                  <a:cubicBezTo>
                    <a:pt x="16981" y="141"/>
                    <a:pt x="16837" y="75"/>
                    <a:pt x="16659" y="8"/>
                  </a:cubicBezTo>
                  <a:cubicBezTo>
                    <a:pt x="16230" y="-58"/>
                    <a:pt x="15836" y="274"/>
                    <a:pt x="15693" y="706"/>
                  </a:cubicBezTo>
                  <a:cubicBezTo>
                    <a:pt x="15335" y="1471"/>
                    <a:pt x="15157" y="2434"/>
                    <a:pt x="14334" y="2800"/>
                  </a:cubicBezTo>
                  <a:cubicBezTo>
                    <a:pt x="14191" y="2866"/>
                    <a:pt x="14048" y="2866"/>
                    <a:pt x="13905" y="2999"/>
                  </a:cubicBezTo>
                  <a:cubicBezTo>
                    <a:pt x="13762" y="3066"/>
                    <a:pt x="13655" y="3298"/>
                    <a:pt x="13583" y="3431"/>
                  </a:cubicBezTo>
                  <a:cubicBezTo>
                    <a:pt x="13297" y="3963"/>
                    <a:pt x="13154" y="4594"/>
                    <a:pt x="13083" y="5226"/>
                  </a:cubicBezTo>
                  <a:cubicBezTo>
                    <a:pt x="12689" y="5093"/>
                    <a:pt x="12725" y="4528"/>
                    <a:pt x="12403" y="4395"/>
                  </a:cubicBezTo>
                  <a:cubicBezTo>
                    <a:pt x="12117" y="4262"/>
                    <a:pt x="11724" y="4395"/>
                    <a:pt x="11652" y="4661"/>
                  </a:cubicBezTo>
                  <a:cubicBezTo>
                    <a:pt x="11509" y="4960"/>
                    <a:pt x="11581" y="5226"/>
                    <a:pt x="11581" y="5525"/>
                  </a:cubicBezTo>
                  <a:cubicBezTo>
                    <a:pt x="11330" y="5724"/>
                    <a:pt x="11116" y="5292"/>
                    <a:pt x="10830" y="5159"/>
                  </a:cubicBezTo>
                  <a:cubicBezTo>
                    <a:pt x="10436" y="4960"/>
                    <a:pt x="10007" y="5359"/>
                    <a:pt x="9828" y="5791"/>
                  </a:cubicBezTo>
                  <a:cubicBezTo>
                    <a:pt x="9757" y="6223"/>
                    <a:pt x="9757" y="6688"/>
                    <a:pt x="9471" y="6987"/>
                  </a:cubicBezTo>
                  <a:cubicBezTo>
                    <a:pt x="9256" y="7186"/>
                    <a:pt x="8934" y="7253"/>
                    <a:pt x="8720" y="7452"/>
                  </a:cubicBezTo>
                  <a:cubicBezTo>
                    <a:pt x="8505" y="7618"/>
                    <a:pt x="8255" y="7951"/>
                    <a:pt x="8433" y="8150"/>
                  </a:cubicBezTo>
                  <a:cubicBezTo>
                    <a:pt x="7969" y="8449"/>
                    <a:pt x="7468" y="8449"/>
                    <a:pt x="6932" y="8383"/>
                  </a:cubicBezTo>
                  <a:cubicBezTo>
                    <a:pt x="6431" y="8316"/>
                    <a:pt x="5894" y="8250"/>
                    <a:pt x="5358" y="8383"/>
                  </a:cubicBezTo>
                  <a:cubicBezTo>
                    <a:pt x="4857" y="8549"/>
                    <a:pt x="4428" y="9014"/>
                    <a:pt x="4607" y="9413"/>
                  </a:cubicBezTo>
                  <a:cubicBezTo>
                    <a:pt x="4679" y="9612"/>
                    <a:pt x="4822" y="9778"/>
                    <a:pt x="4893" y="9911"/>
                  </a:cubicBezTo>
                  <a:cubicBezTo>
                    <a:pt x="5036" y="10376"/>
                    <a:pt x="4607" y="10742"/>
                    <a:pt x="4142" y="11074"/>
                  </a:cubicBezTo>
                  <a:cubicBezTo>
                    <a:pt x="3999" y="11174"/>
                    <a:pt x="3928" y="11240"/>
                    <a:pt x="3784" y="11240"/>
                  </a:cubicBezTo>
                  <a:cubicBezTo>
                    <a:pt x="3463" y="11240"/>
                    <a:pt x="3320" y="10875"/>
                    <a:pt x="3177" y="10676"/>
                  </a:cubicBezTo>
                  <a:cubicBezTo>
                    <a:pt x="2783" y="10244"/>
                    <a:pt x="2032" y="10177"/>
                    <a:pt x="1603" y="10543"/>
                  </a:cubicBezTo>
                  <a:cubicBezTo>
                    <a:pt x="1675" y="10476"/>
                    <a:pt x="1460" y="9280"/>
                    <a:pt x="995" y="9978"/>
                  </a:cubicBezTo>
                  <a:cubicBezTo>
                    <a:pt x="602" y="10875"/>
                    <a:pt x="387" y="11373"/>
                    <a:pt x="101" y="1187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e7b0ed52b3_0_16"/>
            <p:cNvSpPr/>
            <p:nvPr/>
          </p:nvSpPr>
          <p:spPr>
            <a:xfrm>
              <a:off x="11585879" y="7209654"/>
              <a:ext cx="400396" cy="127532"/>
            </a:xfrm>
            <a:custGeom>
              <a:avLst/>
              <a:gdLst/>
              <a:ahLst/>
              <a:cxnLst/>
              <a:rect l="l" t="t" r="r" b="b"/>
              <a:pathLst>
                <a:path w="21363" h="21176" extrusionOk="0">
                  <a:moveTo>
                    <a:pt x="80" y="6444"/>
                  </a:moveTo>
                  <a:cubicBezTo>
                    <a:pt x="80" y="6690"/>
                    <a:pt x="1" y="6935"/>
                    <a:pt x="80" y="7549"/>
                  </a:cubicBezTo>
                  <a:cubicBezTo>
                    <a:pt x="80" y="8040"/>
                    <a:pt x="239" y="8285"/>
                    <a:pt x="357" y="8776"/>
                  </a:cubicBezTo>
                  <a:cubicBezTo>
                    <a:pt x="675" y="9512"/>
                    <a:pt x="912" y="10372"/>
                    <a:pt x="1269" y="11108"/>
                  </a:cubicBezTo>
                  <a:cubicBezTo>
                    <a:pt x="1665" y="12090"/>
                    <a:pt x="2181" y="13440"/>
                    <a:pt x="2735" y="13440"/>
                  </a:cubicBezTo>
                  <a:cubicBezTo>
                    <a:pt x="3092" y="13440"/>
                    <a:pt x="3409" y="13194"/>
                    <a:pt x="3647" y="13194"/>
                  </a:cubicBezTo>
                  <a:cubicBezTo>
                    <a:pt x="4400" y="13194"/>
                    <a:pt x="5074" y="14912"/>
                    <a:pt x="5827" y="15281"/>
                  </a:cubicBezTo>
                  <a:cubicBezTo>
                    <a:pt x="6501" y="15526"/>
                    <a:pt x="7254" y="14422"/>
                    <a:pt x="7888" y="14667"/>
                  </a:cubicBezTo>
                  <a:cubicBezTo>
                    <a:pt x="8244" y="14912"/>
                    <a:pt x="8641" y="15526"/>
                    <a:pt x="8918" y="16017"/>
                  </a:cubicBezTo>
                  <a:cubicBezTo>
                    <a:pt x="9473" y="16999"/>
                    <a:pt x="9988" y="17735"/>
                    <a:pt x="10583" y="18840"/>
                  </a:cubicBezTo>
                  <a:cubicBezTo>
                    <a:pt x="10821" y="19331"/>
                    <a:pt x="11058" y="19576"/>
                    <a:pt x="11415" y="19822"/>
                  </a:cubicBezTo>
                  <a:cubicBezTo>
                    <a:pt x="11811" y="20067"/>
                    <a:pt x="12129" y="20067"/>
                    <a:pt x="12564" y="20067"/>
                  </a:cubicBezTo>
                  <a:cubicBezTo>
                    <a:pt x="12961" y="20312"/>
                    <a:pt x="13397" y="20681"/>
                    <a:pt x="13793" y="20926"/>
                  </a:cubicBezTo>
                  <a:cubicBezTo>
                    <a:pt x="14546" y="21417"/>
                    <a:pt x="15378" y="21172"/>
                    <a:pt x="16211" y="20312"/>
                  </a:cubicBezTo>
                  <a:cubicBezTo>
                    <a:pt x="16726" y="19822"/>
                    <a:pt x="17281" y="19085"/>
                    <a:pt x="17796" y="19085"/>
                  </a:cubicBezTo>
                  <a:cubicBezTo>
                    <a:pt x="18034" y="19085"/>
                    <a:pt x="18391" y="19331"/>
                    <a:pt x="18628" y="19331"/>
                  </a:cubicBezTo>
                  <a:cubicBezTo>
                    <a:pt x="19302" y="19822"/>
                    <a:pt x="20055" y="20067"/>
                    <a:pt x="20808" y="20067"/>
                  </a:cubicBezTo>
                  <a:cubicBezTo>
                    <a:pt x="21046" y="20067"/>
                    <a:pt x="21363" y="19822"/>
                    <a:pt x="21363" y="19085"/>
                  </a:cubicBezTo>
                  <a:cubicBezTo>
                    <a:pt x="21363" y="18840"/>
                    <a:pt x="21284" y="18594"/>
                    <a:pt x="21284" y="18349"/>
                  </a:cubicBezTo>
                  <a:cubicBezTo>
                    <a:pt x="20887" y="16753"/>
                    <a:pt x="20134" y="17490"/>
                    <a:pt x="19540" y="17244"/>
                  </a:cubicBezTo>
                  <a:cubicBezTo>
                    <a:pt x="18866" y="16999"/>
                    <a:pt x="18391" y="15772"/>
                    <a:pt x="17875" y="14422"/>
                  </a:cubicBezTo>
                  <a:cubicBezTo>
                    <a:pt x="17717" y="13931"/>
                    <a:pt x="17479" y="13440"/>
                    <a:pt x="17479" y="12335"/>
                  </a:cubicBezTo>
                  <a:cubicBezTo>
                    <a:pt x="17479" y="11599"/>
                    <a:pt x="17717" y="11108"/>
                    <a:pt x="17875" y="11108"/>
                  </a:cubicBezTo>
                  <a:cubicBezTo>
                    <a:pt x="18034" y="11108"/>
                    <a:pt x="18311" y="11108"/>
                    <a:pt x="18549" y="11108"/>
                  </a:cubicBezTo>
                  <a:cubicBezTo>
                    <a:pt x="18628" y="9758"/>
                    <a:pt x="18153" y="8531"/>
                    <a:pt x="17717" y="8285"/>
                  </a:cubicBezTo>
                  <a:cubicBezTo>
                    <a:pt x="17320" y="8040"/>
                    <a:pt x="16805" y="8531"/>
                    <a:pt x="16369" y="8776"/>
                  </a:cubicBezTo>
                  <a:cubicBezTo>
                    <a:pt x="15973" y="9022"/>
                    <a:pt x="15458" y="9267"/>
                    <a:pt x="15061" y="8531"/>
                  </a:cubicBezTo>
                  <a:cubicBezTo>
                    <a:pt x="14546" y="7549"/>
                    <a:pt x="14388" y="5462"/>
                    <a:pt x="13872" y="4603"/>
                  </a:cubicBezTo>
                  <a:cubicBezTo>
                    <a:pt x="13397" y="3867"/>
                    <a:pt x="12882" y="4358"/>
                    <a:pt x="12406" y="5217"/>
                  </a:cubicBezTo>
                  <a:cubicBezTo>
                    <a:pt x="11891" y="5953"/>
                    <a:pt x="11415" y="6690"/>
                    <a:pt x="10900" y="6444"/>
                  </a:cubicBezTo>
                  <a:cubicBezTo>
                    <a:pt x="10464" y="6199"/>
                    <a:pt x="9988" y="5462"/>
                    <a:pt x="9751" y="6444"/>
                  </a:cubicBezTo>
                  <a:cubicBezTo>
                    <a:pt x="9552" y="7181"/>
                    <a:pt x="9632" y="8531"/>
                    <a:pt x="9394" y="8776"/>
                  </a:cubicBezTo>
                  <a:cubicBezTo>
                    <a:pt x="9315" y="9022"/>
                    <a:pt x="9156" y="9022"/>
                    <a:pt x="9077" y="8776"/>
                  </a:cubicBezTo>
                  <a:cubicBezTo>
                    <a:pt x="8086" y="8285"/>
                    <a:pt x="6976" y="8040"/>
                    <a:pt x="5985" y="9267"/>
                  </a:cubicBezTo>
                  <a:cubicBezTo>
                    <a:pt x="5906" y="9512"/>
                    <a:pt x="5827" y="9512"/>
                    <a:pt x="5668" y="9512"/>
                  </a:cubicBezTo>
                  <a:cubicBezTo>
                    <a:pt x="5312" y="9512"/>
                    <a:pt x="5232" y="8653"/>
                    <a:pt x="5232" y="7549"/>
                  </a:cubicBezTo>
                  <a:cubicBezTo>
                    <a:pt x="5232" y="6567"/>
                    <a:pt x="5312" y="5708"/>
                    <a:pt x="5074" y="4972"/>
                  </a:cubicBezTo>
                  <a:cubicBezTo>
                    <a:pt x="4915" y="4358"/>
                    <a:pt x="4677" y="4112"/>
                    <a:pt x="4479" y="3622"/>
                  </a:cubicBezTo>
                  <a:cubicBezTo>
                    <a:pt x="4321" y="3131"/>
                    <a:pt x="4321" y="2149"/>
                    <a:pt x="4242" y="1290"/>
                  </a:cubicBezTo>
                  <a:cubicBezTo>
                    <a:pt x="4083" y="308"/>
                    <a:pt x="3568" y="-183"/>
                    <a:pt x="3251" y="62"/>
                  </a:cubicBezTo>
                  <a:cubicBezTo>
                    <a:pt x="2815" y="308"/>
                    <a:pt x="2498" y="1044"/>
                    <a:pt x="2181" y="1781"/>
                  </a:cubicBezTo>
                  <a:cubicBezTo>
                    <a:pt x="1982" y="2394"/>
                    <a:pt x="1665" y="2885"/>
                    <a:pt x="1507" y="2394"/>
                  </a:cubicBezTo>
                  <a:cubicBezTo>
                    <a:pt x="1071" y="1781"/>
                    <a:pt x="754" y="62"/>
                    <a:pt x="239" y="1044"/>
                  </a:cubicBezTo>
                  <a:cubicBezTo>
                    <a:pt x="-237" y="2640"/>
                    <a:pt x="159" y="4972"/>
                    <a:pt x="80" y="644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e7b0ed52b3_0_16"/>
            <p:cNvSpPr/>
            <p:nvPr/>
          </p:nvSpPr>
          <p:spPr>
            <a:xfrm>
              <a:off x="12023140" y="7317841"/>
              <a:ext cx="116823" cy="28098"/>
            </a:xfrm>
            <a:custGeom>
              <a:avLst/>
              <a:gdLst/>
              <a:ahLst/>
              <a:cxnLst/>
              <a:rect l="l" t="t" r="r" b="b"/>
              <a:pathLst>
                <a:path w="20983" h="15763" extrusionOk="0">
                  <a:moveTo>
                    <a:pt x="7888" y="15133"/>
                  </a:moveTo>
                  <a:cubicBezTo>
                    <a:pt x="9103" y="14318"/>
                    <a:pt x="9913" y="11873"/>
                    <a:pt x="10723" y="11058"/>
                  </a:cubicBezTo>
                  <a:cubicBezTo>
                    <a:pt x="13018" y="7390"/>
                    <a:pt x="15853" y="9428"/>
                    <a:pt x="18418" y="9428"/>
                  </a:cubicBezTo>
                  <a:cubicBezTo>
                    <a:pt x="19228" y="9428"/>
                    <a:pt x="20443" y="9428"/>
                    <a:pt x="20983" y="6575"/>
                  </a:cubicBezTo>
                  <a:cubicBezTo>
                    <a:pt x="19768" y="4945"/>
                    <a:pt x="18688" y="4129"/>
                    <a:pt x="17608" y="3314"/>
                  </a:cubicBezTo>
                  <a:cubicBezTo>
                    <a:pt x="15853" y="2499"/>
                    <a:pt x="14503" y="1684"/>
                    <a:pt x="12748" y="869"/>
                  </a:cubicBezTo>
                  <a:cubicBezTo>
                    <a:pt x="10723" y="54"/>
                    <a:pt x="8833" y="-1169"/>
                    <a:pt x="7348" y="2499"/>
                  </a:cubicBezTo>
                  <a:cubicBezTo>
                    <a:pt x="6808" y="3314"/>
                    <a:pt x="6538" y="4945"/>
                    <a:pt x="5998" y="5760"/>
                  </a:cubicBezTo>
                  <a:cubicBezTo>
                    <a:pt x="4783" y="6575"/>
                    <a:pt x="-617" y="-4429"/>
                    <a:pt x="58" y="5760"/>
                  </a:cubicBezTo>
                  <a:cubicBezTo>
                    <a:pt x="328" y="14318"/>
                    <a:pt x="5998" y="17171"/>
                    <a:pt x="7888" y="1513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e7b0ed52b3_0_16"/>
            <p:cNvSpPr/>
            <p:nvPr/>
          </p:nvSpPr>
          <p:spPr>
            <a:xfrm>
              <a:off x="12142696" y="7355169"/>
              <a:ext cx="79049" cy="58662"/>
            </a:xfrm>
            <a:custGeom>
              <a:avLst/>
              <a:gdLst/>
              <a:ahLst/>
              <a:cxnLst/>
              <a:rect l="l" t="t" r="r" b="b"/>
              <a:pathLst>
                <a:path w="20256" h="19603" extrusionOk="0">
                  <a:moveTo>
                    <a:pt x="8978" y="12570"/>
                  </a:moveTo>
                  <a:cubicBezTo>
                    <a:pt x="9743" y="13826"/>
                    <a:pt x="9743" y="15333"/>
                    <a:pt x="10698" y="16338"/>
                  </a:cubicBezTo>
                  <a:cubicBezTo>
                    <a:pt x="11845" y="19101"/>
                    <a:pt x="14713" y="19603"/>
                    <a:pt x="17006" y="19603"/>
                  </a:cubicBezTo>
                  <a:cubicBezTo>
                    <a:pt x="17771" y="19603"/>
                    <a:pt x="19109" y="19603"/>
                    <a:pt x="19874" y="18347"/>
                  </a:cubicBezTo>
                  <a:cubicBezTo>
                    <a:pt x="20256" y="17343"/>
                    <a:pt x="20256" y="16338"/>
                    <a:pt x="20256" y="15333"/>
                  </a:cubicBezTo>
                  <a:cubicBezTo>
                    <a:pt x="19874" y="14329"/>
                    <a:pt x="19491" y="13826"/>
                    <a:pt x="18727" y="12570"/>
                  </a:cubicBezTo>
                  <a:cubicBezTo>
                    <a:pt x="17771" y="11566"/>
                    <a:pt x="17006" y="11063"/>
                    <a:pt x="15860" y="10059"/>
                  </a:cubicBezTo>
                  <a:cubicBezTo>
                    <a:pt x="14713" y="9054"/>
                    <a:pt x="12610" y="7798"/>
                    <a:pt x="12610" y="5789"/>
                  </a:cubicBezTo>
                  <a:cubicBezTo>
                    <a:pt x="12610" y="4784"/>
                    <a:pt x="12992" y="4282"/>
                    <a:pt x="12610" y="3277"/>
                  </a:cubicBezTo>
                  <a:cubicBezTo>
                    <a:pt x="12610" y="2775"/>
                    <a:pt x="12228" y="2775"/>
                    <a:pt x="11845" y="2022"/>
                  </a:cubicBezTo>
                  <a:cubicBezTo>
                    <a:pt x="9360" y="515"/>
                    <a:pt x="1332" y="-1997"/>
                    <a:pt x="185" y="2775"/>
                  </a:cubicBezTo>
                  <a:cubicBezTo>
                    <a:pt x="-1344" y="9556"/>
                    <a:pt x="7067" y="9556"/>
                    <a:pt x="8978" y="1257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e7b0ed52b3_0_16"/>
            <p:cNvSpPr/>
            <p:nvPr/>
          </p:nvSpPr>
          <p:spPr>
            <a:xfrm>
              <a:off x="12160343" y="7306671"/>
              <a:ext cx="218376" cy="450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065" y="16841"/>
                  </a:moveTo>
                  <a:cubicBezTo>
                    <a:pt x="3868" y="17573"/>
                    <a:pt x="4451" y="21600"/>
                    <a:pt x="5254" y="21600"/>
                  </a:cubicBezTo>
                  <a:cubicBezTo>
                    <a:pt x="5838" y="21600"/>
                    <a:pt x="6422" y="19769"/>
                    <a:pt x="6932" y="19037"/>
                  </a:cubicBezTo>
                  <a:cubicBezTo>
                    <a:pt x="7662" y="18305"/>
                    <a:pt x="8611" y="19769"/>
                    <a:pt x="9341" y="19769"/>
                  </a:cubicBezTo>
                  <a:cubicBezTo>
                    <a:pt x="10581" y="19769"/>
                    <a:pt x="11530" y="16108"/>
                    <a:pt x="12697" y="14644"/>
                  </a:cubicBezTo>
                  <a:cubicBezTo>
                    <a:pt x="13646" y="13912"/>
                    <a:pt x="14595" y="14644"/>
                    <a:pt x="15324" y="12081"/>
                  </a:cubicBezTo>
                  <a:cubicBezTo>
                    <a:pt x="15762" y="11349"/>
                    <a:pt x="16054" y="9885"/>
                    <a:pt x="16565" y="9153"/>
                  </a:cubicBezTo>
                  <a:cubicBezTo>
                    <a:pt x="16857" y="9153"/>
                    <a:pt x="17149" y="9153"/>
                    <a:pt x="17295" y="9153"/>
                  </a:cubicBezTo>
                  <a:cubicBezTo>
                    <a:pt x="18827" y="10617"/>
                    <a:pt x="20359" y="9153"/>
                    <a:pt x="21600" y="6224"/>
                  </a:cubicBezTo>
                  <a:cubicBezTo>
                    <a:pt x="20505" y="1464"/>
                    <a:pt x="19192" y="0"/>
                    <a:pt x="17805" y="0"/>
                  </a:cubicBezTo>
                  <a:cubicBezTo>
                    <a:pt x="16492" y="0"/>
                    <a:pt x="15032" y="1464"/>
                    <a:pt x="13792" y="4393"/>
                  </a:cubicBezTo>
                  <a:cubicBezTo>
                    <a:pt x="12551" y="6956"/>
                    <a:pt x="11311" y="9885"/>
                    <a:pt x="9997" y="11349"/>
                  </a:cubicBezTo>
                  <a:cubicBezTo>
                    <a:pt x="7808" y="14644"/>
                    <a:pt x="5546" y="13912"/>
                    <a:pt x="3211" y="13180"/>
                  </a:cubicBezTo>
                  <a:cubicBezTo>
                    <a:pt x="2189" y="13180"/>
                    <a:pt x="949" y="11349"/>
                    <a:pt x="0" y="11349"/>
                  </a:cubicBezTo>
                  <a:cubicBezTo>
                    <a:pt x="292" y="19037"/>
                    <a:pt x="2189" y="16108"/>
                    <a:pt x="3065" y="1684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e7b0ed52b3_0_16"/>
            <p:cNvSpPr/>
            <p:nvPr/>
          </p:nvSpPr>
          <p:spPr>
            <a:xfrm>
              <a:off x="12339377" y="7319077"/>
              <a:ext cx="160021" cy="79050"/>
            </a:xfrm>
            <a:custGeom>
              <a:avLst/>
              <a:gdLst/>
              <a:ahLst/>
              <a:cxnLst/>
              <a:rect l="l" t="t" r="r" b="b"/>
              <a:pathLst>
                <a:path w="21230" h="18799" extrusionOk="0">
                  <a:moveTo>
                    <a:pt x="11173" y="12193"/>
                  </a:moveTo>
                  <a:cubicBezTo>
                    <a:pt x="11965" y="11845"/>
                    <a:pt x="12758" y="11496"/>
                    <a:pt x="13650" y="10800"/>
                  </a:cubicBezTo>
                  <a:cubicBezTo>
                    <a:pt x="14442" y="9929"/>
                    <a:pt x="15136" y="8883"/>
                    <a:pt x="15929" y="8187"/>
                  </a:cubicBezTo>
                  <a:cubicBezTo>
                    <a:pt x="16721" y="7490"/>
                    <a:pt x="17811" y="7141"/>
                    <a:pt x="18802" y="6271"/>
                  </a:cubicBezTo>
                  <a:cubicBezTo>
                    <a:pt x="19892" y="5574"/>
                    <a:pt x="20685" y="4877"/>
                    <a:pt x="21081" y="3135"/>
                  </a:cubicBezTo>
                  <a:cubicBezTo>
                    <a:pt x="21279" y="2612"/>
                    <a:pt x="21279" y="1916"/>
                    <a:pt x="21081" y="1567"/>
                  </a:cubicBezTo>
                  <a:cubicBezTo>
                    <a:pt x="21081" y="1219"/>
                    <a:pt x="20883" y="1219"/>
                    <a:pt x="20685" y="871"/>
                  </a:cubicBezTo>
                  <a:cubicBezTo>
                    <a:pt x="17811" y="-1394"/>
                    <a:pt x="14442" y="1219"/>
                    <a:pt x="11569" y="3483"/>
                  </a:cubicBezTo>
                  <a:cubicBezTo>
                    <a:pt x="11173" y="3832"/>
                    <a:pt x="10677" y="4180"/>
                    <a:pt x="10083" y="3832"/>
                  </a:cubicBezTo>
                  <a:cubicBezTo>
                    <a:pt x="9686" y="3832"/>
                    <a:pt x="9488" y="3135"/>
                    <a:pt x="9092" y="2612"/>
                  </a:cubicBezTo>
                  <a:cubicBezTo>
                    <a:pt x="8002" y="1916"/>
                    <a:pt x="6813" y="3135"/>
                    <a:pt x="5723" y="4180"/>
                  </a:cubicBezTo>
                  <a:cubicBezTo>
                    <a:pt x="4039" y="5922"/>
                    <a:pt x="1363" y="8187"/>
                    <a:pt x="571" y="11148"/>
                  </a:cubicBezTo>
                  <a:cubicBezTo>
                    <a:pt x="75" y="12890"/>
                    <a:pt x="-321" y="16548"/>
                    <a:pt x="373" y="18116"/>
                  </a:cubicBezTo>
                  <a:cubicBezTo>
                    <a:pt x="1363" y="20206"/>
                    <a:pt x="3246" y="16896"/>
                    <a:pt x="4237" y="16200"/>
                  </a:cubicBezTo>
                  <a:cubicBezTo>
                    <a:pt x="6516" y="14806"/>
                    <a:pt x="8894" y="13238"/>
                    <a:pt x="11173" y="1219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ge7b0ed52b3_0_16"/>
            <p:cNvSpPr/>
            <p:nvPr/>
          </p:nvSpPr>
          <p:spPr>
            <a:xfrm>
              <a:off x="12134179" y="6977240"/>
              <a:ext cx="203996" cy="229880"/>
            </a:xfrm>
            <a:custGeom>
              <a:avLst/>
              <a:gdLst/>
              <a:ahLst/>
              <a:cxnLst/>
              <a:rect l="l" t="t" r="r" b="b"/>
              <a:pathLst>
                <a:path w="21462" h="21449" extrusionOk="0">
                  <a:moveTo>
                    <a:pt x="5729" y="13737"/>
                  </a:moveTo>
                  <a:cubicBezTo>
                    <a:pt x="5884" y="13876"/>
                    <a:pt x="6039" y="14084"/>
                    <a:pt x="6194" y="14223"/>
                  </a:cubicBezTo>
                  <a:cubicBezTo>
                    <a:pt x="6348" y="14362"/>
                    <a:pt x="6348" y="14501"/>
                    <a:pt x="6348" y="14779"/>
                  </a:cubicBezTo>
                  <a:cubicBezTo>
                    <a:pt x="6348" y="15543"/>
                    <a:pt x="6503" y="16238"/>
                    <a:pt x="6348" y="16793"/>
                  </a:cubicBezTo>
                  <a:cubicBezTo>
                    <a:pt x="6194" y="17557"/>
                    <a:pt x="5729" y="18113"/>
                    <a:pt x="5032" y="18391"/>
                  </a:cubicBezTo>
                  <a:cubicBezTo>
                    <a:pt x="4877" y="18599"/>
                    <a:pt x="4568" y="18599"/>
                    <a:pt x="4568" y="18877"/>
                  </a:cubicBezTo>
                  <a:cubicBezTo>
                    <a:pt x="4568" y="19155"/>
                    <a:pt x="4877" y="19293"/>
                    <a:pt x="5032" y="19432"/>
                  </a:cubicBezTo>
                  <a:cubicBezTo>
                    <a:pt x="5574" y="20057"/>
                    <a:pt x="5265" y="20891"/>
                    <a:pt x="4413" y="21169"/>
                  </a:cubicBezTo>
                  <a:cubicBezTo>
                    <a:pt x="3794" y="21516"/>
                    <a:pt x="2787" y="21516"/>
                    <a:pt x="2013" y="21308"/>
                  </a:cubicBezTo>
                  <a:cubicBezTo>
                    <a:pt x="1161" y="20057"/>
                    <a:pt x="1316" y="18252"/>
                    <a:pt x="2323" y="17002"/>
                  </a:cubicBezTo>
                  <a:cubicBezTo>
                    <a:pt x="2632" y="16515"/>
                    <a:pt x="3097" y="15960"/>
                    <a:pt x="2942" y="15335"/>
                  </a:cubicBezTo>
                  <a:cubicBezTo>
                    <a:pt x="2787" y="15057"/>
                    <a:pt x="2632" y="14918"/>
                    <a:pt x="2323" y="14779"/>
                  </a:cubicBezTo>
                  <a:cubicBezTo>
                    <a:pt x="852" y="13598"/>
                    <a:pt x="0" y="12001"/>
                    <a:pt x="0" y="10265"/>
                  </a:cubicBezTo>
                  <a:cubicBezTo>
                    <a:pt x="0" y="9709"/>
                    <a:pt x="232" y="9084"/>
                    <a:pt x="542" y="8667"/>
                  </a:cubicBezTo>
                  <a:cubicBezTo>
                    <a:pt x="852" y="8389"/>
                    <a:pt x="1161" y="8250"/>
                    <a:pt x="1471" y="7903"/>
                  </a:cubicBezTo>
                  <a:cubicBezTo>
                    <a:pt x="2632" y="7070"/>
                    <a:pt x="2632" y="5472"/>
                    <a:pt x="2632" y="4153"/>
                  </a:cubicBezTo>
                  <a:cubicBezTo>
                    <a:pt x="2632" y="3250"/>
                    <a:pt x="2787" y="2277"/>
                    <a:pt x="2787" y="1375"/>
                  </a:cubicBezTo>
                  <a:cubicBezTo>
                    <a:pt x="2787" y="1097"/>
                    <a:pt x="2942" y="680"/>
                    <a:pt x="3097" y="333"/>
                  </a:cubicBezTo>
                  <a:cubicBezTo>
                    <a:pt x="3252" y="55"/>
                    <a:pt x="3794" y="-84"/>
                    <a:pt x="4258" y="55"/>
                  </a:cubicBezTo>
                  <a:cubicBezTo>
                    <a:pt x="4413" y="194"/>
                    <a:pt x="4568" y="194"/>
                    <a:pt x="4568" y="333"/>
                  </a:cubicBezTo>
                  <a:cubicBezTo>
                    <a:pt x="5265" y="1236"/>
                    <a:pt x="5884" y="2277"/>
                    <a:pt x="6194" y="3250"/>
                  </a:cubicBezTo>
                  <a:cubicBezTo>
                    <a:pt x="6348" y="3597"/>
                    <a:pt x="6348" y="4014"/>
                    <a:pt x="6503" y="4153"/>
                  </a:cubicBezTo>
                  <a:cubicBezTo>
                    <a:pt x="7045" y="4847"/>
                    <a:pt x="8284" y="4847"/>
                    <a:pt x="9290" y="4708"/>
                  </a:cubicBezTo>
                  <a:cubicBezTo>
                    <a:pt x="9755" y="4708"/>
                    <a:pt x="10297" y="4569"/>
                    <a:pt x="10916" y="4569"/>
                  </a:cubicBezTo>
                  <a:cubicBezTo>
                    <a:pt x="11690" y="4430"/>
                    <a:pt x="12542" y="4430"/>
                    <a:pt x="13006" y="3875"/>
                  </a:cubicBezTo>
                  <a:cubicBezTo>
                    <a:pt x="13548" y="3389"/>
                    <a:pt x="13703" y="2833"/>
                    <a:pt x="14168" y="2277"/>
                  </a:cubicBezTo>
                  <a:cubicBezTo>
                    <a:pt x="14787" y="1513"/>
                    <a:pt x="15948" y="1375"/>
                    <a:pt x="16955" y="1236"/>
                  </a:cubicBezTo>
                  <a:cubicBezTo>
                    <a:pt x="17884" y="1236"/>
                    <a:pt x="19045" y="1236"/>
                    <a:pt x="19974" y="1097"/>
                  </a:cubicBezTo>
                  <a:cubicBezTo>
                    <a:pt x="19819" y="2139"/>
                    <a:pt x="18890" y="2833"/>
                    <a:pt x="17884" y="3250"/>
                  </a:cubicBezTo>
                  <a:cubicBezTo>
                    <a:pt x="16955" y="3736"/>
                    <a:pt x="15794" y="4014"/>
                    <a:pt x="14942" y="4569"/>
                  </a:cubicBezTo>
                  <a:cubicBezTo>
                    <a:pt x="14168" y="5194"/>
                    <a:pt x="13548" y="6028"/>
                    <a:pt x="12852" y="6792"/>
                  </a:cubicBezTo>
                  <a:cubicBezTo>
                    <a:pt x="12387" y="7209"/>
                    <a:pt x="11923" y="7486"/>
                    <a:pt x="11535" y="7903"/>
                  </a:cubicBezTo>
                  <a:cubicBezTo>
                    <a:pt x="11226" y="8389"/>
                    <a:pt x="11071" y="9084"/>
                    <a:pt x="11535" y="9570"/>
                  </a:cubicBezTo>
                  <a:cubicBezTo>
                    <a:pt x="12387" y="9223"/>
                    <a:pt x="13239" y="9848"/>
                    <a:pt x="13703" y="10403"/>
                  </a:cubicBezTo>
                  <a:cubicBezTo>
                    <a:pt x="14245" y="10959"/>
                    <a:pt x="14477" y="11723"/>
                    <a:pt x="15174" y="12001"/>
                  </a:cubicBezTo>
                  <a:cubicBezTo>
                    <a:pt x="15794" y="12418"/>
                    <a:pt x="16568" y="12626"/>
                    <a:pt x="17110" y="13182"/>
                  </a:cubicBezTo>
                  <a:cubicBezTo>
                    <a:pt x="17265" y="13459"/>
                    <a:pt x="17265" y="13737"/>
                    <a:pt x="17574" y="14084"/>
                  </a:cubicBezTo>
                  <a:cubicBezTo>
                    <a:pt x="17884" y="14501"/>
                    <a:pt x="18581" y="14501"/>
                    <a:pt x="19200" y="14640"/>
                  </a:cubicBezTo>
                  <a:cubicBezTo>
                    <a:pt x="19974" y="14918"/>
                    <a:pt x="20516" y="15821"/>
                    <a:pt x="20206" y="16515"/>
                  </a:cubicBezTo>
                  <a:cubicBezTo>
                    <a:pt x="19974" y="16793"/>
                    <a:pt x="19819" y="17279"/>
                    <a:pt x="19819" y="17557"/>
                  </a:cubicBezTo>
                  <a:cubicBezTo>
                    <a:pt x="19974" y="18252"/>
                    <a:pt x="21290" y="18599"/>
                    <a:pt x="21445" y="19293"/>
                  </a:cubicBezTo>
                  <a:cubicBezTo>
                    <a:pt x="21600" y="20057"/>
                    <a:pt x="20671" y="20474"/>
                    <a:pt x="19819" y="20752"/>
                  </a:cubicBezTo>
                  <a:cubicBezTo>
                    <a:pt x="18890" y="21030"/>
                    <a:pt x="17729" y="21308"/>
                    <a:pt x="16568" y="21169"/>
                  </a:cubicBezTo>
                  <a:cubicBezTo>
                    <a:pt x="15484" y="21030"/>
                    <a:pt x="14477" y="20613"/>
                    <a:pt x="14013" y="19710"/>
                  </a:cubicBezTo>
                  <a:cubicBezTo>
                    <a:pt x="13703" y="19155"/>
                    <a:pt x="13703" y="18599"/>
                    <a:pt x="13316" y="17974"/>
                  </a:cubicBezTo>
                  <a:cubicBezTo>
                    <a:pt x="13161" y="17696"/>
                    <a:pt x="12852" y="17418"/>
                    <a:pt x="12697" y="17002"/>
                  </a:cubicBezTo>
                  <a:cubicBezTo>
                    <a:pt x="12387" y="16376"/>
                    <a:pt x="12697" y="15682"/>
                    <a:pt x="12852" y="14918"/>
                  </a:cubicBezTo>
                  <a:cubicBezTo>
                    <a:pt x="13006" y="13598"/>
                    <a:pt x="12077" y="12279"/>
                    <a:pt x="10761" y="12001"/>
                  </a:cubicBezTo>
                  <a:cubicBezTo>
                    <a:pt x="10452" y="11862"/>
                    <a:pt x="9910" y="11862"/>
                    <a:pt x="9600" y="11584"/>
                  </a:cubicBezTo>
                  <a:cubicBezTo>
                    <a:pt x="9445" y="11445"/>
                    <a:pt x="9290" y="11167"/>
                    <a:pt x="9135" y="10820"/>
                  </a:cubicBezTo>
                  <a:cubicBezTo>
                    <a:pt x="8671" y="9848"/>
                    <a:pt x="6503" y="8945"/>
                    <a:pt x="5419" y="9709"/>
                  </a:cubicBezTo>
                  <a:cubicBezTo>
                    <a:pt x="4103" y="10959"/>
                    <a:pt x="4723" y="13043"/>
                    <a:pt x="5729" y="1373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ge7b0ed52b3_0_16"/>
            <p:cNvSpPr/>
            <p:nvPr/>
          </p:nvSpPr>
          <p:spPr>
            <a:xfrm>
              <a:off x="12197629" y="6878214"/>
              <a:ext cx="211620" cy="86509"/>
            </a:xfrm>
            <a:custGeom>
              <a:avLst/>
              <a:gdLst/>
              <a:ahLst/>
              <a:cxnLst/>
              <a:rect l="l" t="t" r="r" b="b"/>
              <a:pathLst>
                <a:path w="21247" h="21347" extrusionOk="0">
                  <a:moveTo>
                    <a:pt x="19" y="13477"/>
                  </a:moveTo>
                  <a:cubicBezTo>
                    <a:pt x="394" y="15508"/>
                    <a:pt x="1144" y="17354"/>
                    <a:pt x="1969" y="17354"/>
                  </a:cubicBezTo>
                  <a:cubicBezTo>
                    <a:pt x="2569" y="17354"/>
                    <a:pt x="3394" y="16985"/>
                    <a:pt x="3994" y="16615"/>
                  </a:cubicBezTo>
                  <a:cubicBezTo>
                    <a:pt x="5869" y="15877"/>
                    <a:pt x="7594" y="17723"/>
                    <a:pt x="9469" y="18277"/>
                  </a:cubicBezTo>
                  <a:cubicBezTo>
                    <a:pt x="10294" y="18277"/>
                    <a:pt x="11044" y="18277"/>
                    <a:pt x="12019" y="18277"/>
                  </a:cubicBezTo>
                  <a:cubicBezTo>
                    <a:pt x="12319" y="18277"/>
                    <a:pt x="12844" y="18277"/>
                    <a:pt x="13144" y="18646"/>
                  </a:cubicBezTo>
                  <a:cubicBezTo>
                    <a:pt x="13519" y="19015"/>
                    <a:pt x="13594" y="19385"/>
                    <a:pt x="13894" y="20123"/>
                  </a:cubicBezTo>
                  <a:cubicBezTo>
                    <a:pt x="14719" y="21600"/>
                    <a:pt x="15844" y="21600"/>
                    <a:pt x="16744" y="20862"/>
                  </a:cubicBezTo>
                  <a:cubicBezTo>
                    <a:pt x="17719" y="20123"/>
                    <a:pt x="18469" y="18277"/>
                    <a:pt x="19219" y="16615"/>
                  </a:cubicBezTo>
                  <a:cubicBezTo>
                    <a:pt x="19594" y="15877"/>
                    <a:pt x="20044" y="15138"/>
                    <a:pt x="20044" y="13846"/>
                  </a:cubicBezTo>
                  <a:cubicBezTo>
                    <a:pt x="20194" y="12000"/>
                    <a:pt x="19369" y="10523"/>
                    <a:pt x="19594" y="8862"/>
                  </a:cubicBezTo>
                  <a:cubicBezTo>
                    <a:pt x="19744" y="7015"/>
                    <a:pt x="20794" y="6092"/>
                    <a:pt x="21169" y="3877"/>
                  </a:cubicBezTo>
                  <a:cubicBezTo>
                    <a:pt x="21469" y="2215"/>
                    <a:pt x="20869" y="0"/>
                    <a:pt x="20044" y="0"/>
                  </a:cubicBezTo>
                  <a:cubicBezTo>
                    <a:pt x="19294" y="0"/>
                    <a:pt x="18619" y="369"/>
                    <a:pt x="18019" y="1846"/>
                  </a:cubicBezTo>
                  <a:cubicBezTo>
                    <a:pt x="17494" y="3138"/>
                    <a:pt x="17044" y="4985"/>
                    <a:pt x="16744" y="6646"/>
                  </a:cubicBezTo>
                  <a:cubicBezTo>
                    <a:pt x="15769" y="10523"/>
                    <a:pt x="14494" y="14400"/>
                    <a:pt x="12619" y="14400"/>
                  </a:cubicBezTo>
                  <a:cubicBezTo>
                    <a:pt x="11869" y="14400"/>
                    <a:pt x="11044" y="13477"/>
                    <a:pt x="10294" y="13108"/>
                  </a:cubicBezTo>
                  <a:cubicBezTo>
                    <a:pt x="9019" y="12369"/>
                    <a:pt x="7744" y="12000"/>
                    <a:pt x="6469" y="12000"/>
                  </a:cubicBezTo>
                  <a:cubicBezTo>
                    <a:pt x="5869" y="12000"/>
                    <a:pt x="5419" y="12369"/>
                    <a:pt x="4744" y="12000"/>
                  </a:cubicBezTo>
                  <a:cubicBezTo>
                    <a:pt x="4294" y="11631"/>
                    <a:pt x="3994" y="10892"/>
                    <a:pt x="3544" y="10523"/>
                  </a:cubicBezTo>
                  <a:cubicBezTo>
                    <a:pt x="2569" y="9231"/>
                    <a:pt x="1294" y="8492"/>
                    <a:pt x="19" y="8492"/>
                  </a:cubicBezTo>
                  <a:cubicBezTo>
                    <a:pt x="694" y="9231"/>
                    <a:pt x="-131" y="12000"/>
                    <a:pt x="19" y="1347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e7b0ed52b3_0_16"/>
            <p:cNvSpPr/>
            <p:nvPr/>
          </p:nvSpPr>
          <p:spPr>
            <a:xfrm>
              <a:off x="12435652" y="7087381"/>
              <a:ext cx="44486" cy="67741"/>
            </a:xfrm>
            <a:custGeom>
              <a:avLst/>
              <a:gdLst/>
              <a:ahLst/>
              <a:cxnLst/>
              <a:rect l="l" t="t" r="r" b="b"/>
              <a:pathLst>
                <a:path w="19882" h="20543" extrusionOk="0">
                  <a:moveTo>
                    <a:pt x="1937" y="10306"/>
                  </a:moveTo>
                  <a:cubicBezTo>
                    <a:pt x="2602" y="11656"/>
                    <a:pt x="3931" y="13231"/>
                    <a:pt x="5925" y="14131"/>
                  </a:cubicBezTo>
                  <a:cubicBezTo>
                    <a:pt x="7254" y="14581"/>
                    <a:pt x="8916" y="14581"/>
                    <a:pt x="10245" y="15481"/>
                  </a:cubicBezTo>
                  <a:cubicBezTo>
                    <a:pt x="12239" y="16381"/>
                    <a:pt x="13568" y="17956"/>
                    <a:pt x="14233" y="19306"/>
                  </a:cubicBezTo>
                  <a:cubicBezTo>
                    <a:pt x="14233" y="19756"/>
                    <a:pt x="14233" y="20206"/>
                    <a:pt x="14897" y="20206"/>
                  </a:cubicBezTo>
                  <a:cubicBezTo>
                    <a:pt x="15894" y="20656"/>
                    <a:pt x="17224" y="20656"/>
                    <a:pt x="17888" y="20206"/>
                  </a:cubicBezTo>
                  <a:cubicBezTo>
                    <a:pt x="19882" y="19306"/>
                    <a:pt x="19882" y="17506"/>
                    <a:pt x="19217" y="15931"/>
                  </a:cubicBezTo>
                  <a:cubicBezTo>
                    <a:pt x="18553" y="14581"/>
                    <a:pt x="17224" y="13231"/>
                    <a:pt x="16559" y="11656"/>
                  </a:cubicBezTo>
                  <a:cubicBezTo>
                    <a:pt x="15894" y="10306"/>
                    <a:pt x="15894" y="8506"/>
                    <a:pt x="17224" y="7606"/>
                  </a:cubicBezTo>
                  <a:cubicBezTo>
                    <a:pt x="18553" y="6481"/>
                    <a:pt x="19882" y="6031"/>
                    <a:pt x="19882" y="5131"/>
                  </a:cubicBezTo>
                  <a:cubicBezTo>
                    <a:pt x="19882" y="4681"/>
                    <a:pt x="19217" y="4231"/>
                    <a:pt x="18553" y="3781"/>
                  </a:cubicBezTo>
                  <a:cubicBezTo>
                    <a:pt x="14897" y="1306"/>
                    <a:pt x="7254" y="-944"/>
                    <a:pt x="2602" y="406"/>
                  </a:cubicBezTo>
                  <a:cubicBezTo>
                    <a:pt x="-1718" y="1756"/>
                    <a:pt x="276" y="6931"/>
                    <a:pt x="1937" y="1030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ge7b0ed52b3_0_16"/>
            <p:cNvSpPr/>
            <p:nvPr/>
          </p:nvSpPr>
          <p:spPr>
            <a:xfrm>
              <a:off x="12509082" y="7079960"/>
              <a:ext cx="141255" cy="72232"/>
            </a:xfrm>
            <a:custGeom>
              <a:avLst/>
              <a:gdLst/>
              <a:ahLst/>
              <a:cxnLst/>
              <a:rect l="l" t="t" r="r" b="b"/>
              <a:pathLst>
                <a:path w="20834" h="20952" extrusionOk="0">
                  <a:moveTo>
                    <a:pt x="353" y="6048"/>
                  </a:moveTo>
                  <a:cubicBezTo>
                    <a:pt x="-302" y="8208"/>
                    <a:pt x="-84" y="11448"/>
                    <a:pt x="1334" y="12744"/>
                  </a:cubicBezTo>
                  <a:cubicBezTo>
                    <a:pt x="1989" y="13392"/>
                    <a:pt x="2425" y="13392"/>
                    <a:pt x="3080" y="13392"/>
                  </a:cubicBezTo>
                  <a:cubicBezTo>
                    <a:pt x="4716" y="13824"/>
                    <a:pt x="6134" y="15552"/>
                    <a:pt x="7443" y="16416"/>
                  </a:cubicBezTo>
                  <a:cubicBezTo>
                    <a:pt x="9298" y="17280"/>
                    <a:pt x="11153" y="16848"/>
                    <a:pt x="13225" y="16848"/>
                  </a:cubicBezTo>
                  <a:cubicBezTo>
                    <a:pt x="14971" y="16848"/>
                    <a:pt x="17043" y="17928"/>
                    <a:pt x="18462" y="20088"/>
                  </a:cubicBezTo>
                  <a:cubicBezTo>
                    <a:pt x="18680" y="20520"/>
                    <a:pt x="18898" y="20952"/>
                    <a:pt x="19116" y="20952"/>
                  </a:cubicBezTo>
                  <a:cubicBezTo>
                    <a:pt x="19334" y="20952"/>
                    <a:pt x="19553" y="20952"/>
                    <a:pt x="19553" y="20520"/>
                  </a:cubicBezTo>
                  <a:cubicBezTo>
                    <a:pt x="20971" y="18792"/>
                    <a:pt x="21298" y="13824"/>
                    <a:pt x="20098" y="11448"/>
                  </a:cubicBezTo>
                  <a:cubicBezTo>
                    <a:pt x="19443" y="10152"/>
                    <a:pt x="18462" y="9288"/>
                    <a:pt x="17589" y="8856"/>
                  </a:cubicBezTo>
                  <a:cubicBezTo>
                    <a:pt x="16389" y="7776"/>
                    <a:pt x="15298" y="6480"/>
                    <a:pt x="14316" y="4752"/>
                  </a:cubicBezTo>
                  <a:cubicBezTo>
                    <a:pt x="13662" y="3672"/>
                    <a:pt x="13225" y="2376"/>
                    <a:pt x="12462" y="1512"/>
                  </a:cubicBezTo>
                  <a:cubicBezTo>
                    <a:pt x="10716" y="-648"/>
                    <a:pt x="8425" y="-216"/>
                    <a:pt x="6571" y="1080"/>
                  </a:cubicBezTo>
                  <a:cubicBezTo>
                    <a:pt x="5153" y="1944"/>
                    <a:pt x="4280" y="-216"/>
                    <a:pt x="2862" y="648"/>
                  </a:cubicBezTo>
                  <a:cubicBezTo>
                    <a:pt x="1989" y="1080"/>
                    <a:pt x="789" y="4320"/>
                    <a:pt x="353" y="604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ge7b0ed52b3_0_16"/>
            <p:cNvSpPr/>
            <p:nvPr/>
          </p:nvSpPr>
          <p:spPr>
            <a:xfrm>
              <a:off x="12635474" y="7268233"/>
              <a:ext cx="57275" cy="66220"/>
            </a:xfrm>
            <a:custGeom>
              <a:avLst/>
              <a:gdLst/>
              <a:ahLst/>
              <a:cxnLst/>
              <a:rect l="l" t="t" r="r" b="b"/>
              <a:pathLst>
                <a:path w="21272" h="19208" extrusionOk="0">
                  <a:moveTo>
                    <a:pt x="6962" y="1577"/>
                  </a:moveTo>
                  <a:cubicBezTo>
                    <a:pt x="4802" y="3759"/>
                    <a:pt x="2372" y="6813"/>
                    <a:pt x="1292" y="9432"/>
                  </a:cubicBezTo>
                  <a:cubicBezTo>
                    <a:pt x="212" y="12268"/>
                    <a:pt x="-328" y="15323"/>
                    <a:pt x="212" y="17941"/>
                  </a:cubicBezTo>
                  <a:cubicBezTo>
                    <a:pt x="212" y="18377"/>
                    <a:pt x="752" y="19032"/>
                    <a:pt x="752" y="19032"/>
                  </a:cubicBezTo>
                  <a:cubicBezTo>
                    <a:pt x="1832" y="19468"/>
                    <a:pt x="3182" y="19032"/>
                    <a:pt x="3722" y="18377"/>
                  </a:cubicBezTo>
                  <a:cubicBezTo>
                    <a:pt x="6422" y="16195"/>
                    <a:pt x="9392" y="14450"/>
                    <a:pt x="12632" y="12050"/>
                  </a:cubicBezTo>
                  <a:cubicBezTo>
                    <a:pt x="15062" y="10304"/>
                    <a:pt x="17762" y="8341"/>
                    <a:pt x="19922" y="6595"/>
                  </a:cubicBezTo>
                  <a:cubicBezTo>
                    <a:pt x="20732" y="6159"/>
                    <a:pt x="20732" y="6159"/>
                    <a:pt x="21272" y="5723"/>
                  </a:cubicBezTo>
                  <a:cubicBezTo>
                    <a:pt x="21272" y="4850"/>
                    <a:pt x="20732" y="4195"/>
                    <a:pt x="19922" y="3759"/>
                  </a:cubicBezTo>
                  <a:cubicBezTo>
                    <a:pt x="17222" y="1577"/>
                    <a:pt x="10472" y="-2132"/>
                    <a:pt x="6962" y="157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e7b0ed52b3_0_16"/>
            <p:cNvSpPr/>
            <p:nvPr/>
          </p:nvSpPr>
          <p:spPr>
            <a:xfrm>
              <a:off x="12711244" y="7188928"/>
              <a:ext cx="38617" cy="44023"/>
            </a:xfrm>
            <a:custGeom>
              <a:avLst/>
              <a:gdLst/>
              <a:ahLst/>
              <a:cxnLst/>
              <a:rect l="l" t="t" r="r" b="b"/>
              <a:pathLst>
                <a:path w="17259" h="21089" extrusionOk="0">
                  <a:moveTo>
                    <a:pt x="4746" y="16026"/>
                  </a:moveTo>
                  <a:cubicBezTo>
                    <a:pt x="7072" y="16723"/>
                    <a:pt x="8401" y="18813"/>
                    <a:pt x="7736" y="20903"/>
                  </a:cubicBezTo>
                  <a:cubicBezTo>
                    <a:pt x="9066" y="21600"/>
                    <a:pt x="10395" y="20206"/>
                    <a:pt x="11724" y="18813"/>
                  </a:cubicBezTo>
                  <a:cubicBezTo>
                    <a:pt x="13386" y="17419"/>
                    <a:pt x="14050" y="16026"/>
                    <a:pt x="15380" y="14632"/>
                  </a:cubicBezTo>
                  <a:cubicBezTo>
                    <a:pt x="16709" y="12194"/>
                    <a:pt x="18038" y="10103"/>
                    <a:pt x="16709" y="8013"/>
                  </a:cubicBezTo>
                  <a:cubicBezTo>
                    <a:pt x="16044" y="6271"/>
                    <a:pt x="14715" y="5574"/>
                    <a:pt x="13386" y="5574"/>
                  </a:cubicBezTo>
                  <a:cubicBezTo>
                    <a:pt x="10395" y="4181"/>
                    <a:pt x="7072" y="3484"/>
                    <a:pt x="4746" y="0"/>
                  </a:cubicBezTo>
                  <a:cubicBezTo>
                    <a:pt x="758" y="4877"/>
                    <a:pt x="-3562" y="13587"/>
                    <a:pt x="4746" y="1602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e7b0ed52b3_0_16"/>
            <p:cNvSpPr/>
            <p:nvPr/>
          </p:nvSpPr>
          <p:spPr>
            <a:xfrm>
              <a:off x="12778499" y="7200049"/>
              <a:ext cx="37508" cy="64518"/>
            </a:xfrm>
            <a:custGeom>
              <a:avLst/>
              <a:gdLst/>
              <a:ahLst/>
              <a:cxnLst/>
              <a:rect l="l" t="t" r="r" b="b"/>
              <a:pathLst>
                <a:path w="21013" h="18701" extrusionOk="0">
                  <a:moveTo>
                    <a:pt x="2400" y="5136"/>
                  </a:moveTo>
                  <a:cubicBezTo>
                    <a:pt x="2400" y="7042"/>
                    <a:pt x="2400" y="9159"/>
                    <a:pt x="800" y="11065"/>
                  </a:cubicBezTo>
                  <a:cubicBezTo>
                    <a:pt x="800" y="11489"/>
                    <a:pt x="0" y="11489"/>
                    <a:pt x="0" y="11912"/>
                  </a:cubicBezTo>
                  <a:cubicBezTo>
                    <a:pt x="0" y="12336"/>
                    <a:pt x="0" y="12336"/>
                    <a:pt x="800" y="12759"/>
                  </a:cubicBezTo>
                  <a:cubicBezTo>
                    <a:pt x="1600" y="13606"/>
                    <a:pt x="1600" y="14877"/>
                    <a:pt x="800" y="15936"/>
                  </a:cubicBezTo>
                  <a:cubicBezTo>
                    <a:pt x="800" y="16359"/>
                    <a:pt x="0" y="16783"/>
                    <a:pt x="0" y="17206"/>
                  </a:cubicBezTo>
                  <a:cubicBezTo>
                    <a:pt x="0" y="17630"/>
                    <a:pt x="800" y="17630"/>
                    <a:pt x="800" y="18053"/>
                  </a:cubicBezTo>
                  <a:cubicBezTo>
                    <a:pt x="3200" y="19324"/>
                    <a:pt x="6800" y="18477"/>
                    <a:pt x="9200" y="17630"/>
                  </a:cubicBezTo>
                  <a:cubicBezTo>
                    <a:pt x="11600" y="16359"/>
                    <a:pt x="12400" y="14453"/>
                    <a:pt x="13600" y="13183"/>
                  </a:cubicBezTo>
                  <a:cubicBezTo>
                    <a:pt x="15200" y="11489"/>
                    <a:pt x="16800" y="9583"/>
                    <a:pt x="18400" y="7889"/>
                  </a:cubicBezTo>
                  <a:cubicBezTo>
                    <a:pt x="20000" y="7042"/>
                    <a:pt x="21600" y="5559"/>
                    <a:pt x="20800" y="4289"/>
                  </a:cubicBezTo>
                  <a:cubicBezTo>
                    <a:pt x="20800" y="3865"/>
                    <a:pt x="20000" y="3442"/>
                    <a:pt x="19200" y="3442"/>
                  </a:cubicBezTo>
                  <a:cubicBezTo>
                    <a:pt x="10800" y="-582"/>
                    <a:pt x="3200" y="-2276"/>
                    <a:pt x="2400" y="513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e7b0ed52b3_0_16"/>
            <p:cNvSpPr/>
            <p:nvPr/>
          </p:nvSpPr>
          <p:spPr>
            <a:xfrm>
              <a:off x="12487410" y="6879996"/>
              <a:ext cx="70853" cy="128329"/>
            </a:xfrm>
            <a:custGeom>
              <a:avLst/>
              <a:gdLst/>
              <a:ahLst/>
              <a:cxnLst/>
              <a:rect l="l" t="t" r="r" b="b"/>
              <a:pathLst>
                <a:path w="21487" h="20782" extrusionOk="0">
                  <a:moveTo>
                    <a:pt x="0" y="7608"/>
                  </a:moveTo>
                  <a:cubicBezTo>
                    <a:pt x="0" y="7846"/>
                    <a:pt x="0" y="8083"/>
                    <a:pt x="0" y="8083"/>
                  </a:cubicBezTo>
                  <a:cubicBezTo>
                    <a:pt x="450" y="8320"/>
                    <a:pt x="1350" y="8320"/>
                    <a:pt x="1800" y="8320"/>
                  </a:cubicBezTo>
                  <a:cubicBezTo>
                    <a:pt x="2700" y="8677"/>
                    <a:pt x="3150" y="9151"/>
                    <a:pt x="3150" y="9626"/>
                  </a:cubicBezTo>
                  <a:cubicBezTo>
                    <a:pt x="4275" y="11644"/>
                    <a:pt x="4725" y="13898"/>
                    <a:pt x="3150" y="15560"/>
                  </a:cubicBezTo>
                  <a:cubicBezTo>
                    <a:pt x="2700" y="16035"/>
                    <a:pt x="2250" y="16628"/>
                    <a:pt x="1800" y="17103"/>
                  </a:cubicBezTo>
                  <a:cubicBezTo>
                    <a:pt x="900" y="18883"/>
                    <a:pt x="4275" y="20782"/>
                    <a:pt x="7875" y="20782"/>
                  </a:cubicBezTo>
                  <a:cubicBezTo>
                    <a:pt x="9000" y="20782"/>
                    <a:pt x="10350" y="20545"/>
                    <a:pt x="10800" y="20070"/>
                  </a:cubicBezTo>
                  <a:cubicBezTo>
                    <a:pt x="11700" y="19358"/>
                    <a:pt x="10800" y="18290"/>
                    <a:pt x="9900" y="17815"/>
                  </a:cubicBezTo>
                  <a:cubicBezTo>
                    <a:pt x="9000" y="17103"/>
                    <a:pt x="7425" y="16866"/>
                    <a:pt x="6525" y="16035"/>
                  </a:cubicBezTo>
                  <a:cubicBezTo>
                    <a:pt x="4725" y="14611"/>
                    <a:pt x="6075" y="12593"/>
                    <a:pt x="7425" y="11169"/>
                  </a:cubicBezTo>
                  <a:cubicBezTo>
                    <a:pt x="8325" y="10101"/>
                    <a:pt x="9000" y="9389"/>
                    <a:pt x="9900" y="8320"/>
                  </a:cubicBezTo>
                  <a:cubicBezTo>
                    <a:pt x="10350" y="8083"/>
                    <a:pt x="10350" y="7608"/>
                    <a:pt x="10800" y="7371"/>
                  </a:cubicBezTo>
                  <a:cubicBezTo>
                    <a:pt x="11700" y="6896"/>
                    <a:pt x="13050" y="6896"/>
                    <a:pt x="14175" y="6422"/>
                  </a:cubicBezTo>
                  <a:cubicBezTo>
                    <a:pt x="16875" y="5591"/>
                    <a:pt x="17325" y="3336"/>
                    <a:pt x="20250" y="3098"/>
                  </a:cubicBezTo>
                  <a:cubicBezTo>
                    <a:pt x="20700" y="3098"/>
                    <a:pt x="21150" y="3098"/>
                    <a:pt x="21150" y="2861"/>
                  </a:cubicBezTo>
                  <a:cubicBezTo>
                    <a:pt x="21600" y="2624"/>
                    <a:pt x="21600" y="2149"/>
                    <a:pt x="21150" y="1912"/>
                  </a:cubicBezTo>
                  <a:cubicBezTo>
                    <a:pt x="20700" y="1674"/>
                    <a:pt x="20250" y="1437"/>
                    <a:pt x="19350" y="1437"/>
                  </a:cubicBezTo>
                  <a:cubicBezTo>
                    <a:pt x="15525" y="606"/>
                    <a:pt x="9000" y="-818"/>
                    <a:pt x="5175" y="606"/>
                  </a:cubicBezTo>
                  <a:cubicBezTo>
                    <a:pt x="3150" y="2149"/>
                    <a:pt x="900" y="5116"/>
                    <a:pt x="0" y="760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e7b0ed52b3_0_16"/>
            <p:cNvSpPr/>
            <p:nvPr/>
          </p:nvSpPr>
          <p:spPr>
            <a:xfrm>
              <a:off x="12613042" y="6959465"/>
              <a:ext cx="50246" cy="61882"/>
            </a:xfrm>
            <a:custGeom>
              <a:avLst/>
              <a:gdLst/>
              <a:ahLst/>
              <a:cxnLst/>
              <a:rect l="l" t="t" r="r" b="b"/>
              <a:pathLst>
                <a:path w="19782" h="20679" extrusionOk="0">
                  <a:moveTo>
                    <a:pt x="15282" y="20679"/>
                  </a:moveTo>
                  <a:cubicBezTo>
                    <a:pt x="17082" y="20177"/>
                    <a:pt x="18282" y="18670"/>
                    <a:pt x="19182" y="16912"/>
                  </a:cubicBezTo>
                  <a:cubicBezTo>
                    <a:pt x="19782" y="15405"/>
                    <a:pt x="19782" y="13898"/>
                    <a:pt x="19782" y="12139"/>
                  </a:cubicBezTo>
                  <a:cubicBezTo>
                    <a:pt x="19782" y="11637"/>
                    <a:pt x="19782" y="10632"/>
                    <a:pt x="19182" y="10130"/>
                  </a:cubicBezTo>
                  <a:cubicBezTo>
                    <a:pt x="16482" y="8121"/>
                    <a:pt x="16482" y="9126"/>
                    <a:pt x="15282" y="5860"/>
                  </a:cubicBezTo>
                  <a:cubicBezTo>
                    <a:pt x="14082" y="3851"/>
                    <a:pt x="14082" y="2093"/>
                    <a:pt x="10782" y="586"/>
                  </a:cubicBezTo>
                  <a:cubicBezTo>
                    <a:pt x="7182" y="-921"/>
                    <a:pt x="2682" y="586"/>
                    <a:pt x="882" y="3851"/>
                  </a:cubicBezTo>
                  <a:cubicBezTo>
                    <a:pt x="-1818" y="8623"/>
                    <a:pt x="2082" y="10632"/>
                    <a:pt x="7182" y="11637"/>
                  </a:cubicBezTo>
                  <a:cubicBezTo>
                    <a:pt x="9582" y="12139"/>
                    <a:pt x="11982" y="12139"/>
                    <a:pt x="14082" y="14400"/>
                  </a:cubicBezTo>
                  <a:cubicBezTo>
                    <a:pt x="13482" y="15405"/>
                    <a:pt x="16482" y="20177"/>
                    <a:pt x="15282" y="2067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e7b0ed52b3_0_16"/>
            <p:cNvSpPr/>
            <p:nvPr/>
          </p:nvSpPr>
          <p:spPr>
            <a:xfrm>
              <a:off x="12186510" y="5855926"/>
              <a:ext cx="69430" cy="150696"/>
            </a:xfrm>
            <a:custGeom>
              <a:avLst/>
              <a:gdLst/>
              <a:ahLst/>
              <a:cxnLst/>
              <a:rect l="l" t="t" r="r" b="b"/>
              <a:pathLst>
                <a:path w="19286" h="20836" extrusionOk="0">
                  <a:moveTo>
                    <a:pt x="14194" y="18379"/>
                  </a:moveTo>
                  <a:cubicBezTo>
                    <a:pt x="14194" y="18584"/>
                    <a:pt x="14194" y="18996"/>
                    <a:pt x="14194" y="19201"/>
                  </a:cubicBezTo>
                  <a:cubicBezTo>
                    <a:pt x="13783" y="19407"/>
                    <a:pt x="13371" y="19716"/>
                    <a:pt x="12960" y="19716"/>
                  </a:cubicBezTo>
                  <a:cubicBezTo>
                    <a:pt x="10286" y="20127"/>
                    <a:pt x="8229" y="20333"/>
                    <a:pt x="5554" y="20744"/>
                  </a:cubicBezTo>
                  <a:cubicBezTo>
                    <a:pt x="4731" y="20744"/>
                    <a:pt x="4320" y="20950"/>
                    <a:pt x="3291" y="20744"/>
                  </a:cubicBezTo>
                  <a:cubicBezTo>
                    <a:pt x="2469" y="20539"/>
                    <a:pt x="2469" y="20127"/>
                    <a:pt x="2057" y="19716"/>
                  </a:cubicBezTo>
                  <a:cubicBezTo>
                    <a:pt x="1234" y="18173"/>
                    <a:pt x="411" y="16424"/>
                    <a:pt x="0" y="14881"/>
                  </a:cubicBezTo>
                  <a:cubicBezTo>
                    <a:pt x="0" y="14470"/>
                    <a:pt x="0" y="14264"/>
                    <a:pt x="0" y="13853"/>
                  </a:cubicBezTo>
                  <a:cubicBezTo>
                    <a:pt x="411" y="13441"/>
                    <a:pt x="1646" y="13030"/>
                    <a:pt x="2057" y="12516"/>
                  </a:cubicBezTo>
                  <a:cubicBezTo>
                    <a:pt x="2469" y="12104"/>
                    <a:pt x="2469" y="11693"/>
                    <a:pt x="2469" y="11076"/>
                  </a:cubicBezTo>
                  <a:cubicBezTo>
                    <a:pt x="2469" y="9533"/>
                    <a:pt x="3909" y="7990"/>
                    <a:pt x="4731" y="6550"/>
                  </a:cubicBezTo>
                  <a:cubicBezTo>
                    <a:pt x="5143" y="6036"/>
                    <a:pt x="5554" y="5419"/>
                    <a:pt x="5966" y="5007"/>
                  </a:cubicBezTo>
                  <a:cubicBezTo>
                    <a:pt x="6377" y="4801"/>
                    <a:pt x="6377" y="4596"/>
                    <a:pt x="6789" y="4184"/>
                  </a:cubicBezTo>
                  <a:cubicBezTo>
                    <a:pt x="8640" y="2436"/>
                    <a:pt x="11109" y="687"/>
                    <a:pt x="15017" y="276"/>
                  </a:cubicBezTo>
                  <a:cubicBezTo>
                    <a:pt x="21600" y="-650"/>
                    <a:pt x="18926" y="893"/>
                    <a:pt x="17691" y="2847"/>
                  </a:cubicBezTo>
                  <a:cubicBezTo>
                    <a:pt x="13783" y="7784"/>
                    <a:pt x="12549" y="13236"/>
                    <a:pt x="14194" y="1837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e7b0ed52b3_0_16"/>
            <p:cNvSpPr/>
            <p:nvPr/>
          </p:nvSpPr>
          <p:spPr>
            <a:xfrm>
              <a:off x="12168544" y="6148856"/>
              <a:ext cx="121893" cy="300132"/>
            </a:xfrm>
            <a:custGeom>
              <a:avLst/>
              <a:gdLst/>
              <a:ahLst/>
              <a:cxnLst/>
              <a:rect l="l" t="t" r="r" b="b"/>
              <a:pathLst>
                <a:path w="21310" h="21600" extrusionOk="0">
                  <a:moveTo>
                    <a:pt x="7303" y="1126"/>
                  </a:moveTo>
                  <a:cubicBezTo>
                    <a:pt x="7041" y="1447"/>
                    <a:pt x="7303" y="1930"/>
                    <a:pt x="7826" y="2251"/>
                  </a:cubicBezTo>
                  <a:cubicBezTo>
                    <a:pt x="8219" y="2573"/>
                    <a:pt x="8743" y="2948"/>
                    <a:pt x="9005" y="3269"/>
                  </a:cubicBezTo>
                  <a:cubicBezTo>
                    <a:pt x="8219" y="3055"/>
                    <a:pt x="6779" y="3377"/>
                    <a:pt x="6255" y="3805"/>
                  </a:cubicBezTo>
                  <a:cubicBezTo>
                    <a:pt x="5994" y="4288"/>
                    <a:pt x="6255" y="4717"/>
                    <a:pt x="6517" y="5199"/>
                  </a:cubicBezTo>
                  <a:cubicBezTo>
                    <a:pt x="7303" y="6539"/>
                    <a:pt x="7565" y="7986"/>
                    <a:pt x="7041" y="9326"/>
                  </a:cubicBezTo>
                  <a:cubicBezTo>
                    <a:pt x="4554" y="9540"/>
                    <a:pt x="2066" y="9219"/>
                    <a:pt x="495" y="8415"/>
                  </a:cubicBezTo>
                  <a:cubicBezTo>
                    <a:pt x="-28" y="9112"/>
                    <a:pt x="-290" y="9808"/>
                    <a:pt x="495" y="10344"/>
                  </a:cubicBezTo>
                  <a:cubicBezTo>
                    <a:pt x="1019" y="10559"/>
                    <a:pt x="1543" y="10827"/>
                    <a:pt x="2066" y="11041"/>
                  </a:cubicBezTo>
                  <a:cubicBezTo>
                    <a:pt x="2721" y="11309"/>
                    <a:pt x="3245" y="11470"/>
                    <a:pt x="3506" y="11792"/>
                  </a:cubicBezTo>
                  <a:cubicBezTo>
                    <a:pt x="3506" y="12167"/>
                    <a:pt x="2983" y="12488"/>
                    <a:pt x="2066" y="12381"/>
                  </a:cubicBezTo>
                  <a:cubicBezTo>
                    <a:pt x="2328" y="12703"/>
                    <a:pt x="2721" y="13132"/>
                    <a:pt x="3245" y="13507"/>
                  </a:cubicBezTo>
                  <a:cubicBezTo>
                    <a:pt x="3768" y="13828"/>
                    <a:pt x="5077" y="13935"/>
                    <a:pt x="5994" y="13721"/>
                  </a:cubicBezTo>
                  <a:cubicBezTo>
                    <a:pt x="6255" y="13614"/>
                    <a:pt x="6517" y="13614"/>
                    <a:pt x="6779" y="13614"/>
                  </a:cubicBezTo>
                  <a:cubicBezTo>
                    <a:pt x="7041" y="13614"/>
                    <a:pt x="7041" y="13721"/>
                    <a:pt x="7303" y="13828"/>
                  </a:cubicBezTo>
                  <a:cubicBezTo>
                    <a:pt x="8219" y="14525"/>
                    <a:pt x="9005" y="15275"/>
                    <a:pt x="9528" y="16079"/>
                  </a:cubicBezTo>
                  <a:cubicBezTo>
                    <a:pt x="9790" y="16294"/>
                    <a:pt x="9790" y="16508"/>
                    <a:pt x="9266" y="16669"/>
                  </a:cubicBezTo>
                  <a:cubicBezTo>
                    <a:pt x="9005" y="16776"/>
                    <a:pt x="8481" y="16669"/>
                    <a:pt x="8219" y="16669"/>
                  </a:cubicBezTo>
                  <a:cubicBezTo>
                    <a:pt x="7303" y="16776"/>
                    <a:pt x="7303" y="17098"/>
                    <a:pt x="7303" y="17419"/>
                  </a:cubicBezTo>
                  <a:cubicBezTo>
                    <a:pt x="7565" y="18331"/>
                    <a:pt x="8219" y="19456"/>
                    <a:pt x="10314" y="19778"/>
                  </a:cubicBezTo>
                  <a:cubicBezTo>
                    <a:pt x="10968" y="19992"/>
                    <a:pt x="10575" y="20474"/>
                    <a:pt x="10575" y="20796"/>
                  </a:cubicBezTo>
                  <a:cubicBezTo>
                    <a:pt x="10575" y="21118"/>
                    <a:pt x="10968" y="21600"/>
                    <a:pt x="11754" y="21600"/>
                  </a:cubicBezTo>
                  <a:cubicBezTo>
                    <a:pt x="12539" y="21600"/>
                    <a:pt x="12801" y="21278"/>
                    <a:pt x="12801" y="20903"/>
                  </a:cubicBezTo>
                  <a:cubicBezTo>
                    <a:pt x="13063" y="19885"/>
                    <a:pt x="12539" y="18867"/>
                    <a:pt x="11230" y="18116"/>
                  </a:cubicBezTo>
                  <a:cubicBezTo>
                    <a:pt x="11230" y="18009"/>
                    <a:pt x="10968" y="18063"/>
                    <a:pt x="10968" y="17902"/>
                  </a:cubicBezTo>
                  <a:cubicBezTo>
                    <a:pt x="10968" y="17795"/>
                    <a:pt x="10968" y="17741"/>
                    <a:pt x="11230" y="17634"/>
                  </a:cubicBezTo>
                  <a:cubicBezTo>
                    <a:pt x="11754" y="17312"/>
                    <a:pt x="12539" y="17044"/>
                    <a:pt x="13063" y="16669"/>
                  </a:cubicBezTo>
                  <a:cubicBezTo>
                    <a:pt x="13586" y="16347"/>
                    <a:pt x="13979" y="15865"/>
                    <a:pt x="13325" y="15543"/>
                  </a:cubicBezTo>
                  <a:cubicBezTo>
                    <a:pt x="14241" y="15543"/>
                    <a:pt x="14503" y="14954"/>
                    <a:pt x="13979" y="14739"/>
                  </a:cubicBezTo>
                  <a:cubicBezTo>
                    <a:pt x="13325" y="14525"/>
                    <a:pt x="12539" y="14257"/>
                    <a:pt x="12277" y="14043"/>
                  </a:cubicBezTo>
                  <a:cubicBezTo>
                    <a:pt x="11754" y="13828"/>
                    <a:pt x="11754" y="13507"/>
                    <a:pt x="11754" y="13132"/>
                  </a:cubicBezTo>
                  <a:cubicBezTo>
                    <a:pt x="11492" y="12488"/>
                    <a:pt x="11492" y="11684"/>
                    <a:pt x="12539" y="11148"/>
                  </a:cubicBezTo>
                  <a:cubicBezTo>
                    <a:pt x="13325" y="10559"/>
                    <a:pt x="15288" y="10344"/>
                    <a:pt x="16728" y="10130"/>
                  </a:cubicBezTo>
                  <a:cubicBezTo>
                    <a:pt x="18037" y="9916"/>
                    <a:pt x="19477" y="9540"/>
                    <a:pt x="20525" y="9112"/>
                  </a:cubicBezTo>
                  <a:cubicBezTo>
                    <a:pt x="21048" y="9004"/>
                    <a:pt x="21310" y="8790"/>
                    <a:pt x="21310" y="8522"/>
                  </a:cubicBezTo>
                  <a:cubicBezTo>
                    <a:pt x="21310" y="8200"/>
                    <a:pt x="20525" y="7879"/>
                    <a:pt x="20001" y="7665"/>
                  </a:cubicBezTo>
                  <a:cubicBezTo>
                    <a:pt x="18299" y="6968"/>
                    <a:pt x="18561" y="5842"/>
                    <a:pt x="18823" y="4824"/>
                  </a:cubicBezTo>
                  <a:cubicBezTo>
                    <a:pt x="19085" y="3805"/>
                    <a:pt x="18823" y="2680"/>
                    <a:pt x="16990" y="2251"/>
                  </a:cubicBezTo>
                  <a:cubicBezTo>
                    <a:pt x="16074" y="2037"/>
                    <a:pt x="15288" y="2037"/>
                    <a:pt x="14765" y="2251"/>
                  </a:cubicBezTo>
                  <a:cubicBezTo>
                    <a:pt x="15026" y="2144"/>
                    <a:pt x="10314" y="214"/>
                    <a:pt x="9790" y="0"/>
                  </a:cubicBezTo>
                  <a:cubicBezTo>
                    <a:pt x="9266" y="804"/>
                    <a:pt x="7565" y="697"/>
                    <a:pt x="7303" y="112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ge7b0ed52b3_0_16"/>
            <p:cNvSpPr/>
            <p:nvPr/>
          </p:nvSpPr>
          <p:spPr>
            <a:xfrm>
              <a:off x="12261736" y="6348367"/>
              <a:ext cx="84294" cy="60878"/>
            </a:xfrm>
            <a:custGeom>
              <a:avLst/>
              <a:gdLst/>
              <a:ahLst/>
              <a:cxnLst/>
              <a:rect l="l" t="t" r="r" b="b"/>
              <a:pathLst>
                <a:path w="21600" h="21417" extrusionOk="0">
                  <a:moveTo>
                    <a:pt x="3005" y="11733"/>
                  </a:moveTo>
                  <a:cubicBezTo>
                    <a:pt x="4320" y="12800"/>
                    <a:pt x="5447" y="13867"/>
                    <a:pt x="6950" y="12800"/>
                  </a:cubicBezTo>
                  <a:cubicBezTo>
                    <a:pt x="7325" y="12267"/>
                    <a:pt x="7889" y="12267"/>
                    <a:pt x="8264" y="11733"/>
                  </a:cubicBezTo>
                  <a:lnTo>
                    <a:pt x="9767" y="11733"/>
                  </a:lnTo>
                  <a:cubicBezTo>
                    <a:pt x="10518" y="11733"/>
                    <a:pt x="11270" y="12267"/>
                    <a:pt x="12209" y="12267"/>
                  </a:cubicBezTo>
                  <a:cubicBezTo>
                    <a:pt x="12584" y="12267"/>
                    <a:pt x="12960" y="12800"/>
                    <a:pt x="13336" y="12800"/>
                  </a:cubicBezTo>
                  <a:cubicBezTo>
                    <a:pt x="14087" y="13333"/>
                    <a:pt x="14087" y="14400"/>
                    <a:pt x="14463" y="14933"/>
                  </a:cubicBezTo>
                  <a:cubicBezTo>
                    <a:pt x="14838" y="16000"/>
                    <a:pt x="15214" y="17333"/>
                    <a:pt x="15590" y="18933"/>
                  </a:cubicBezTo>
                  <a:cubicBezTo>
                    <a:pt x="16153" y="19467"/>
                    <a:pt x="16153" y="20533"/>
                    <a:pt x="16904" y="21067"/>
                  </a:cubicBezTo>
                  <a:cubicBezTo>
                    <a:pt x="17656" y="21600"/>
                    <a:pt x="18407" y="21600"/>
                    <a:pt x="19158" y="20533"/>
                  </a:cubicBezTo>
                  <a:lnTo>
                    <a:pt x="20849" y="18400"/>
                  </a:lnTo>
                  <a:cubicBezTo>
                    <a:pt x="21224" y="17867"/>
                    <a:pt x="21600" y="16533"/>
                    <a:pt x="21600" y="16000"/>
                  </a:cubicBezTo>
                  <a:cubicBezTo>
                    <a:pt x="21600" y="14933"/>
                    <a:pt x="21224" y="13867"/>
                    <a:pt x="20849" y="12800"/>
                  </a:cubicBezTo>
                  <a:cubicBezTo>
                    <a:pt x="20473" y="11733"/>
                    <a:pt x="20097" y="11200"/>
                    <a:pt x="19534" y="9867"/>
                  </a:cubicBezTo>
                  <a:cubicBezTo>
                    <a:pt x="18783" y="9333"/>
                    <a:pt x="18031" y="8800"/>
                    <a:pt x="16904" y="8800"/>
                  </a:cubicBezTo>
                  <a:cubicBezTo>
                    <a:pt x="13711" y="8267"/>
                    <a:pt x="10518" y="7200"/>
                    <a:pt x="9016" y="3200"/>
                  </a:cubicBezTo>
                  <a:cubicBezTo>
                    <a:pt x="8640" y="2667"/>
                    <a:pt x="8640" y="1600"/>
                    <a:pt x="8264" y="1067"/>
                  </a:cubicBezTo>
                  <a:cubicBezTo>
                    <a:pt x="7889" y="533"/>
                    <a:pt x="6950" y="0"/>
                    <a:pt x="6198" y="0"/>
                  </a:cubicBezTo>
                  <a:cubicBezTo>
                    <a:pt x="5447" y="0"/>
                    <a:pt x="5071" y="0"/>
                    <a:pt x="4696" y="533"/>
                  </a:cubicBezTo>
                  <a:cubicBezTo>
                    <a:pt x="4320" y="1067"/>
                    <a:pt x="3944" y="1867"/>
                    <a:pt x="4132" y="2400"/>
                  </a:cubicBezTo>
                  <a:cubicBezTo>
                    <a:pt x="3569" y="1600"/>
                    <a:pt x="751" y="1067"/>
                    <a:pt x="0" y="1600"/>
                  </a:cubicBezTo>
                  <a:cubicBezTo>
                    <a:pt x="1127" y="5600"/>
                    <a:pt x="1127" y="8800"/>
                    <a:pt x="3005" y="1173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e7b0ed52b3_0_16"/>
            <p:cNvSpPr/>
            <p:nvPr/>
          </p:nvSpPr>
          <p:spPr>
            <a:xfrm>
              <a:off x="12258941" y="6449757"/>
              <a:ext cx="49598" cy="70019"/>
            </a:xfrm>
            <a:custGeom>
              <a:avLst/>
              <a:gdLst/>
              <a:ahLst/>
              <a:cxnLst/>
              <a:rect l="l" t="t" r="r" b="b"/>
              <a:pathLst>
                <a:path w="20774" h="21234" extrusionOk="0">
                  <a:moveTo>
                    <a:pt x="113" y="891"/>
                  </a:moveTo>
                  <a:cubicBezTo>
                    <a:pt x="113" y="445"/>
                    <a:pt x="1052" y="445"/>
                    <a:pt x="113" y="891"/>
                  </a:cubicBezTo>
                  <a:cubicBezTo>
                    <a:pt x="739" y="891"/>
                    <a:pt x="1052" y="891"/>
                    <a:pt x="1052" y="1336"/>
                  </a:cubicBezTo>
                  <a:cubicBezTo>
                    <a:pt x="739" y="1336"/>
                    <a:pt x="426" y="1559"/>
                    <a:pt x="113" y="1781"/>
                  </a:cubicBezTo>
                  <a:cubicBezTo>
                    <a:pt x="-200" y="2672"/>
                    <a:pt x="113" y="4008"/>
                    <a:pt x="1365" y="4454"/>
                  </a:cubicBezTo>
                  <a:cubicBezTo>
                    <a:pt x="1365" y="5567"/>
                    <a:pt x="1678" y="6680"/>
                    <a:pt x="1678" y="7571"/>
                  </a:cubicBezTo>
                  <a:cubicBezTo>
                    <a:pt x="2304" y="11134"/>
                    <a:pt x="3557" y="14920"/>
                    <a:pt x="6687" y="17814"/>
                  </a:cubicBezTo>
                  <a:cubicBezTo>
                    <a:pt x="8878" y="19151"/>
                    <a:pt x="11383" y="20041"/>
                    <a:pt x="14200" y="19596"/>
                  </a:cubicBezTo>
                  <a:cubicBezTo>
                    <a:pt x="15452" y="19151"/>
                    <a:pt x="16704" y="18705"/>
                    <a:pt x="17330" y="19596"/>
                  </a:cubicBezTo>
                  <a:cubicBezTo>
                    <a:pt x="17957" y="20041"/>
                    <a:pt x="17957" y="21600"/>
                    <a:pt x="18583" y="21155"/>
                  </a:cubicBezTo>
                  <a:cubicBezTo>
                    <a:pt x="20774" y="19151"/>
                    <a:pt x="21400" y="16478"/>
                    <a:pt x="19835" y="14474"/>
                  </a:cubicBezTo>
                  <a:cubicBezTo>
                    <a:pt x="19209" y="13584"/>
                    <a:pt x="18583" y="12693"/>
                    <a:pt x="17957" y="11134"/>
                  </a:cubicBezTo>
                  <a:cubicBezTo>
                    <a:pt x="17330" y="8907"/>
                    <a:pt x="19835" y="6458"/>
                    <a:pt x="20774" y="4231"/>
                  </a:cubicBezTo>
                  <a:lnTo>
                    <a:pt x="20774" y="2895"/>
                  </a:lnTo>
                  <a:cubicBezTo>
                    <a:pt x="20774" y="2449"/>
                    <a:pt x="19835" y="1781"/>
                    <a:pt x="19209" y="1781"/>
                  </a:cubicBezTo>
                  <a:cubicBezTo>
                    <a:pt x="15452" y="0"/>
                    <a:pt x="11383" y="0"/>
                    <a:pt x="6687" y="0"/>
                  </a:cubicBezTo>
                  <a:lnTo>
                    <a:pt x="3557" y="0"/>
                  </a:lnTo>
                  <a:cubicBezTo>
                    <a:pt x="2617" y="445"/>
                    <a:pt x="1678" y="668"/>
                    <a:pt x="1052" y="1336"/>
                  </a:cubicBezTo>
                  <a:cubicBezTo>
                    <a:pt x="1052" y="2449"/>
                    <a:pt x="1052" y="3563"/>
                    <a:pt x="1365" y="4454"/>
                  </a:cubicBezTo>
                  <a:cubicBezTo>
                    <a:pt x="1365" y="4676"/>
                    <a:pt x="1365" y="4676"/>
                    <a:pt x="1678" y="4676"/>
                  </a:cubicBezTo>
                  <a:lnTo>
                    <a:pt x="113" y="891"/>
                  </a:ln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e7b0ed52b3_0_16"/>
            <p:cNvSpPr/>
            <p:nvPr/>
          </p:nvSpPr>
          <p:spPr>
            <a:xfrm>
              <a:off x="12282365" y="6499915"/>
              <a:ext cx="82222" cy="83022"/>
            </a:xfrm>
            <a:custGeom>
              <a:avLst/>
              <a:gdLst/>
              <a:ahLst/>
              <a:cxnLst/>
              <a:rect l="l" t="t" r="r" b="b"/>
              <a:pathLst>
                <a:path w="21069" h="20474" extrusionOk="0">
                  <a:moveTo>
                    <a:pt x="7631" y="18629"/>
                  </a:moveTo>
                  <a:cubicBezTo>
                    <a:pt x="8006" y="17909"/>
                    <a:pt x="8006" y="16829"/>
                    <a:pt x="8382" y="15929"/>
                  </a:cubicBezTo>
                  <a:cubicBezTo>
                    <a:pt x="9133" y="13409"/>
                    <a:pt x="12326" y="11429"/>
                    <a:pt x="12702" y="8729"/>
                  </a:cubicBezTo>
                  <a:cubicBezTo>
                    <a:pt x="13829" y="8369"/>
                    <a:pt x="14768" y="9629"/>
                    <a:pt x="15144" y="10349"/>
                  </a:cubicBezTo>
                  <a:cubicBezTo>
                    <a:pt x="15707" y="11069"/>
                    <a:pt x="16646" y="11789"/>
                    <a:pt x="17773" y="11429"/>
                  </a:cubicBezTo>
                  <a:cubicBezTo>
                    <a:pt x="18149" y="11429"/>
                    <a:pt x="18149" y="11069"/>
                    <a:pt x="18525" y="10709"/>
                  </a:cubicBezTo>
                  <a:cubicBezTo>
                    <a:pt x="19088" y="9989"/>
                    <a:pt x="19464" y="9629"/>
                    <a:pt x="19839" y="8729"/>
                  </a:cubicBezTo>
                  <a:cubicBezTo>
                    <a:pt x="20215" y="8009"/>
                    <a:pt x="20966" y="7289"/>
                    <a:pt x="20966" y="6569"/>
                  </a:cubicBezTo>
                  <a:cubicBezTo>
                    <a:pt x="21342" y="5489"/>
                    <a:pt x="20591" y="3869"/>
                    <a:pt x="20215" y="3149"/>
                  </a:cubicBezTo>
                  <a:cubicBezTo>
                    <a:pt x="19464" y="1709"/>
                    <a:pt x="17773" y="449"/>
                    <a:pt x="16271" y="89"/>
                  </a:cubicBezTo>
                  <a:cubicBezTo>
                    <a:pt x="14580" y="-271"/>
                    <a:pt x="12326" y="449"/>
                    <a:pt x="11951" y="2429"/>
                  </a:cubicBezTo>
                  <a:cubicBezTo>
                    <a:pt x="11199" y="6209"/>
                    <a:pt x="9133" y="7289"/>
                    <a:pt x="5189" y="8729"/>
                  </a:cubicBezTo>
                  <a:cubicBezTo>
                    <a:pt x="3311" y="9629"/>
                    <a:pt x="1245" y="10349"/>
                    <a:pt x="493" y="12149"/>
                  </a:cubicBezTo>
                  <a:cubicBezTo>
                    <a:pt x="-258" y="14129"/>
                    <a:pt x="-258" y="17549"/>
                    <a:pt x="1245" y="19349"/>
                  </a:cubicBezTo>
                  <a:cubicBezTo>
                    <a:pt x="2372" y="20609"/>
                    <a:pt x="5940" y="21329"/>
                    <a:pt x="7631" y="1862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e7b0ed52b3_0_16"/>
            <p:cNvSpPr/>
            <p:nvPr/>
          </p:nvSpPr>
          <p:spPr>
            <a:xfrm>
              <a:off x="12330914" y="6421273"/>
              <a:ext cx="76149" cy="117541"/>
            </a:xfrm>
            <a:custGeom>
              <a:avLst/>
              <a:gdLst/>
              <a:ahLst/>
              <a:cxnLst/>
              <a:rect l="l" t="t" r="r" b="b"/>
              <a:pathLst>
                <a:path w="19513" h="21112" extrusionOk="0">
                  <a:moveTo>
                    <a:pt x="6924" y="5624"/>
                  </a:moveTo>
                  <a:cubicBezTo>
                    <a:pt x="7675" y="5888"/>
                    <a:pt x="8426" y="6151"/>
                    <a:pt x="9178" y="6546"/>
                  </a:cubicBezTo>
                  <a:cubicBezTo>
                    <a:pt x="9553" y="6809"/>
                    <a:pt x="9929" y="7336"/>
                    <a:pt x="10492" y="7600"/>
                  </a:cubicBezTo>
                  <a:cubicBezTo>
                    <a:pt x="11995" y="9575"/>
                    <a:pt x="12746" y="11683"/>
                    <a:pt x="13498" y="13922"/>
                  </a:cubicBezTo>
                  <a:cubicBezTo>
                    <a:pt x="13873" y="14844"/>
                    <a:pt x="13873" y="15370"/>
                    <a:pt x="13873" y="16161"/>
                  </a:cubicBezTo>
                  <a:cubicBezTo>
                    <a:pt x="13873" y="16951"/>
                    <a:pt x="13498" y="17873"/>
                    <a:pt x="13498" y="18663"/>
                  </a:cubicBezTo>
                  <a:cubicBezTo>
                    <a:pt x="13498" y="19453"/>
                    <a:pt x="13873" y="20244"/>
                    <a:pt x="15188" y="20902"/>
                  </a:cubicBezTo>
                  <a:cubicBezTo>
                    <a:pt x="16315" y="21429"/>
                    <a:pt x="17818" y="20902"/>
                    <a:pt x="18757" y="19980"/>
                  </a:cubicBezTo>
                  <a:cubicBezTo>
                    <a:pt x="19508" y="19190"/>
                    <a:pt x="19508" y="18400"/>
                    <a:pt x="19132" y="17609"/>
                  </a:cubicBezTo>
                  <a:cubicBezTo>
                    <a:pt x="18757" y="16951"/>
                    <a:pt x="18193" y="16161"/>
                    <a:pt x="18193" y="15634"/>
                  </a:cubicBezTo>
                  <a:cubicBezTo>
                    <a:pt x="18193" y="14844"/>
                    <a:pt x="18757" y="13922"/>
                    <a:pt x="19132" y="13131"/>
                  </a:cubicBezTo>
                  <a:cubicBezTo>
                    <a:pt x="20635" y="9312"/>
                    <a:pt x="17442" y="5097"/>
                    <a:pt x="13873" y="1805"/>
                  </a:cubicBezTo>
                  <a:cubicBezTo>
                    <a:pt x="13498" y="1541"/>
                    <a:pt x="13122" y="1014"/>
                    <a:pt x="12746" y="751"/>
                  </a:cubicBezTo>
                  <a:cubicBezTo>
                    <a:pt x="11619" y="-171"/>
                    <a:pt x="9553" y="-171"/>
                    <a:pt x="8051" y="356"/>
                  </a:cubicBezTo>
                  <a:cubicBezTo>
                    <a:pt x="6548" y="1014"/>
                    <a:pt x="5609" y="2068"/>
                    <a:pt x="5609" y="3122"/>
                  </a:cubicBezTo>
                  <a:cubicBezTo>
                    <a:pt x="4106" y="2595"/>
                    <a:pt x="-965" y="92"/>
                    <a:pt x="162" y="2858"/>
                  </a:cubicBezTo>
                  <a:cubicBezTo>
                    <a:pt x="913" y="4307"/>
                    <a:pt x="4858" y="5361"/>
                    <a:pt x="6924" y="562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e7b0ed52b3_0_16"/>
            <p:cNvSpPr/>
            <p:nvPr/>
          </p:nvSpPr>
          <p:spPr>
            <a:xfrm>
              <a:off x="12259687" y="6570772"/>
              <a:ext cx="209478" cy="162810"/>
            </a:xfrm>
            <a:custGeom>
              <a:avLst/>
              <a:gdLst/>
              <a:ahLst/>
              <a:cxnLst/>
              <a:rect l="l" t="t" r="r" b="b"/>
              <a:pathLst>
                <a:path w="21359" h="21600" extrusionOk="0">
                  <a:moveTo>
                    <a:pt x="5766" y="8836"/>
                  </a:moveTo>
                  <a:cubicBezTo>
                    <a:pt x="5917" y="8836"/>
                    <a:pt x="6219" y="9033"/>
                    <a:pt x="6370" y="9229"/>
                  </a:cubicBezTo>
                  <a:cubicBezTo>
                    <a:pt x="6521" y="9425"/>
                    <a:pt x="6748" y="9818"/>
                    <a:pt x="6899" y="10015"/>
                  </a:cubicBezTo>
                  <a:cubicBezTo>
                    <a:pt x="7352" y="10505"/>
                    <a:pt x="7956" y="10015"/>
                    <a:pt x="8334" y="9425"/>
                  </a:cubicBezTo>
                  <a:cubicBezTo>
                    <a:pt x="8636" y="8836"/>
                    <a:pt x="8938" y="8247"/>
                    <a:pt x="9391" y="7953"/>
                  </a:cubicBezTo>
                  <a:cubicBezTo>
                    <a:pt x="10071" y="7756"/>
                    <a:pt x="10675" y="8836"/>
                    <a:pt x="10675" y="9622"/>
                  </a:cubicBezTo>
                  <a:cubicBezTo>
                    <a:pt x="10675" y="10505"/>
                    <a:pt x="10222" y="11291"/>
                    <a:pt x="9920" y="12076"/>
                  </a:cubicBezTo>
                  <a:cubicBezTo>
                    <a:pt x="9542" y="12764"/>
                    <a:pt x="9089" y="13353"/>
                    <a:pt x="8787" y="14138"/>
                  </a:cubicBezTo>
                  <a:cubicBezTo>
                    <a:pt x="8485" y="14629"/>
                    <a:pt x="8334" y="15218"/>
                    <a:pt x="8334" y="15611"/>
                  </a:cubicBezTo>
                  <a:cubicBezTo>
                    <a:pt x="8334" y="16396"/>
                    <a:pt x="8938" y="17084"/>
                    <a:pt x="9542" y="16887"/>
                  </a:cubicBezTo>
                  <a:cubicBezTo>
                    <a:pt x="9693" y="16887"/>
                    <a:pt x="9920" y="16691"/>
                    <a:pt x="10071" y="16691"/>
                  </a:cubicBezTo>
                  <a:cubicBezTo>
                    <a:pt x="10222" y="16691"/>
                    <a:pt x="10373" y="17084"/>
                    <a:pt x="10524" y="17280"/>
                  </a:cubicBezTo>
                  <a:cubicBezTo>
                    <a:pt x="10977" y="18458"/>
                    <a:pt x="11657" y="19735"/>
                    <a:pt x="12563" y="20324"/>
                  </a:cubicBezTo>
                  <a:cubicBezTo>
                    <a:pt x="13394" y="20815"/>
                    <a:pt x="14149" y="20520"/>
                    <a:pt x="14980" y="21011"/>
                  </a:cubicBezTo>
                  <a:cubicBezTo>
                    <a:pt x="15433" y="21207"/>
                    <a:pt x="16113" y="21600"/>
                    <a:pt x="16566" y="21600"/>
                  </a:cubicBezTo>
                  <a:cubicBezTo>
                    <a:pt x="17095" y="21600"/>
                    <a:pt x="17774" y="21011"/>
                    <a:pt x="17623" y="20324"/>
                  </a:cubicBezTo>
                  <a:cubicBezTo>
                    <a:pt x="17472" y="19342"/>
                    <a:pt x="16415" y="19538"/>
                    <a:pt x="15886" y="18753"/>
                  </a:cubicBezTo>
                  <a:cubicBezTo>
                    <a:pt x="15282" y="17869"/>
                    <a:pt x="15886" y="16396"/>
                    <a:pt x="16566" y="15415"/>
                  </a:cubicBezTo>
                  <a:cubicBezTo>
                    <a:pt x="15886" y="15218"/>
                    <a:pt x="15282" y="14825"/>
                    <a:pt x="14602" y="14629"/>
                  </a:cubicBezTo>
                  <a:cubicBezTo>
                    <a:pt x="14451" y="14629"/>
                    <a:pt x="14149" y="14335"/>
                    <a:pt x="14149" y="14138"/>
                  </a:cubicBezTo>
                  <a:cubicBezTo>
                    <a:pt x="14149" y="13942"/>
                    <a:pt x="14300" y="13745"/>
                    <a:pt x="14451" y="13549"/>
                  </a:cubicBezTo>
                  <a:cubicBezTo>
                    <a:pt x="15282" y="12764"/>
                    <a:pt x="16415" y="12371"/>
                    <a:pt x="17321" y="12076"/>
                  </a:cubicBezTo>
                  <a:cubicBezTo>
                    <a:pt x="17623" y="12371"/>
                    <a:pt x="17472" y="12960"/>
                    <a:pt x="17472" y="13353"/>
                  </a:cubicBezTo>
                  <a:cubicBezTo>
                    <a:pt x="17623" y="13942"/>
                    <a:pt x="18001" y="14236"/>
                    <a:pt x="18303" y="14629"/>
                  </a:cubicBezTo>
                  <a:cubicBezTo>
                    <a:pt x="18605" y="15120"/>
                    <a:pt x="18907" y="15415"/>
                    <a:pt x="18756" y="16004"/>
                  </a:cubicBezTo>
                  <a:cubicBezTo>
                    <a:pt x="19587" y="16004"/>
                    <a:pt x="20342" y="15611"/>
                    <a:pt x="20946" y="15218"/>
                  </a:cubicBezTo>
                  <a:cubicBezTo>
                    <a:pt x="21097" y="15218"/>
                    <a:pt x="21324" y="15022"/>
                    <a:pt x="21324" y="14825"/>
                  </a:cubicBezTo>
                  <a:cubicBezTo>
                    <a:pt x="21475" y="14335"/>
                    <a:pt x="21097" y="13745"/>
                    <a:pt x="20795" y="13549"/>
                  </a:cubicBezTo>
                  <a:cubicBezTo>
                    <a:pt x="20493" y="13353"/>
                    <a:pt x="20040" y="13353"/>
                    <a:pt x="19738" y="12960"/>
                  </a:cubicBezTo>
                  <a:cubicBezTo>
                    <a:pt x="18907" y="12371"/>
                    <a:pt x="19058" y="10702"/>
                    <a:pt x="19360" y="9622"/>
                  </a:cubicBezTo>
                  <a:cubicBezTo>
                    <a:pt x="19738" y="8640"/>
                    <a:pt x="20040" y="7167"/>
                    <a:pt x="19587" y="6185"/>
                  </a:cubicBezTo>
                  <a:cubicBezTo>
                    <a:pt x="19209" y="5498"/>
                    <a:pt x="18454" y="5302"/>
                    <a:pt x="18001" y="5695"/>
                  </a:cubicBezTo>
                  <a:cubicBezTo>
                    <a:pt x="17774" y="4713"/>
                    <a:pt x="18001" y="3436"/>
                    <a:pt x="18454" y="2455"/>
                  </a:cubicBezTo>
                  <a:cubicBezTo>
                    <a:pt x="18605" y="2062"/>
                    <a:pt x="18756" y="1571"/>
                    <a:pt x="18605" y="1178"/>
                  </a:cubicBezTo>
                  <a:cubicBezTo>
                    <a:pt x="18454" y="982"/>
                    <a:pt x="18303" y="785"/>
                    <a:pt x="18152" y="785"/>
                  </a:cubicBezTo>
                  <a:cubicBezTo>
                    <a:pt x="17321" y="393"/>
                    <a:pt x="16566" y="0"/>
                    <a:pt x="15584" y="0"/>
                  </a:cubicBezTo>
                  <a:cubicBezTo>
                    <a:pt x="14602" y="0"/>
                    <a:pt x="13847" y="785"/>
                    <a:pt x="13696" y="1865"/>
                  </a:cubicBezTo>
                  <a:cubicBezTo>
                    <a:pt x="13696" y="2062"/>
                    <a:pt x="13696" y="2258"/>
                    <a:pt x="13696" y="2455"/>
                  </a:cubicBezTo>
                  <a:cubicBezTo>
                    <a:pt x="13847" y="2651"/>
                    <a:pt x="13998" y="2847"/>
                    <a:pt x="14149" y="3044"/>
                  </a:cubicBezTo>
                  <a:cubicBezTo>
                    <a:pt x="14602" y="3633"/>
                    <a:pt x="14149" y="4909"/>
                    <a:pt x="13696" y="5498"/>
                  </a:cubicBezTo>
                  <a:cubicBezTo>
                    <a:pt x="13545" y="5695"/>
                    <a:pt x="13243" y="6185"/>
                    <a:pt x="13016" y="6185"/>
                  </a:cubicBezTo>
                  <a:cubicBezTo>
                    <a:pt x="12563" y="6382"/>
                    <a:pt x="12261" y="5891"/>
                    <a:pt x="11808" y="5498"/>
                  </a:cubicBezTo>
                  <a:cubicBezTo>
                    <a:pt x="11128" y="4909"/>
                    <a:pt x="10373" y="4516"/>
                    <a:pt x="9542" y="4713"/>
                  </a:cubicBezTo>
                  <a:cubicBezTo>
                    <a:pt x="8787" y="4713"/>
                    <a:pt x="7956" y="5302"/>
                    <a:pt x="7654" y="6185"/>
                  </a:cubicBezTo>
                  <a:cubicBezTo>
                    <a:pt x="6899" y="5498"/>
                    <a:pt x="7050" y="3436"/>
                    <a:pt x="6068" y="3436"/>
                  </a:cubicBezTo>
                  <a:cubicBezTo>
                    <a:pt x="5917" y="3436"/>
                    <a:pt x="5766" y="3436"/>
                    <a:pt x="5615" y="3633"/>
                  </a:cubicBezTo>
                  <a:cubicBezTo>
                    <a:pt x="4633" y="4320"/>
                    <a:pt x="4029" y="5498"/>
                    <a:pt x="2896" y="5891"/>
                  </a:cubicBezTo>
                  <a:cubicBezTo>
                    <a:pt x="2443" y="6185"/>
                    <a:pt x="1839" y="6185"/>
                    <a:pt x="1310" y="6382"/>
                  </a:cubicBezTo>
                  <a:cubicBezTo>
                    <a:pt x="857" y="6578"/>
                    <a:pt x="253" y="6971"/>
                    <a:pt x="26" y="7560"/>
                  </a:cubicBezTo>
                  <a:cubicBezTo>
                    <a:pt x="-125" y="8247"/>
                    <a:pt x="404" y="8836"/>
                    <a:pt x="857" y="8836"/>
                  </a:cubicBezTo>
                  <a:cubicBezTo>
                    <a:pt x="1159" y="10702"/>
                    <a:pt x="1461" y="10015"/>
                    <a:pt x="2594" y="9229"/>
                  </a:cubicBezTo>
                  <a:cubicBezTo>
                    <a:pt x="3727" y="8836"/>
                    <a:pt x="4784" y="8640"/>
                    <a:pt x="5766" y="883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ge7b0ed52b3_0_16"/>
            <p:cNvSpPr/>
            <p:nvPr/>
          </p:nvSpPr>
          <p:spPr>
            <a:xfrm>
              <a:off x="14657123" y="2541308"/>
              <a:ext cx="190380" cy="117018"/>
            </a:xfrm>
            <a:custGeom>
              <a:avLst/>
              <a:gdLst/>
              <a:ahLst/>
              <a:cxnLst/>
              <a:rect l="l" t="t" r="r" b="b"/>
              <a:pathLst>
                <a:path w="21391" h="21600" extrusionOk="0">
                  <a:moveTo>
                    <a:pt x="193" y="15311"/>
                  </a:moveTo>
                  <a:cubicBezTo>
                    <a:pt x="25" y="15858"/>
                    <a:pt x="-142" y="16678"/>
                    <a:pt x="193" y="17225"/>
                  </a:cubicBezTo>
                  <a:cubicBezTo>
                    <a:pt x="360" y="17772"/>
                    <a:pt x="863" y="18182"/>
                    <a:pt x="1281" y="18729"/>
                  </a:cubicBezTo>
                  <a:cubicBezTo>
                    <a:pt x="1449" y="19276"/>
                    <a:pt x="1616" y="19823"/>
                    <a:pt x="1784" y="20370"/>
                  </a:cubicBezTo>
                  <a:cubicBezTo>
                    <a:pt x="1951" y="21053"/>
                    <a:pt x="2286" y="21600"/>
                    <a:pt x="2621" y="21600"/>
                  </a:cubicBezTo>
                  <a:cubicBezTo>
                    <a:pt x="2872" y="21600"/>
                    <a:pt x="3039" y="21327"/>
                    <a:pt x="3039" y="21053"/>
                  </a:cubicBezTo>
                  <a:cubicBezTo>
                    <a:pt x="3542" y="20096"/>
                    <a:pt x="3709" y="19003"/>
                    <a:pt x="4211" y="18182"/>
                  </a:cubicBezTo>
                  <a:cubicBezTo>
                    <a:pt x="4798" y="17225"/>
                    <a:pt x="5635" y="16678"/>
                    <a:pt x="6137" y="17225"/>
                  </a:cubicBezTo>
                  <a:cubicBezTo>
                    <a:pt x="6388" y="17499"/>
                    <a:pt x="6556" y="18182"/>
                    <a:pt x="6723" y="18456"/>
                  </a:cubicBezTo>
                  <a:cubicBezTo>
                    <a:pt x="7225" y="19276"/>
                    <a:pt x="8063" y="18182"/>
                    <a:pt x="8649" y="17225"/>
                  </a:cubicBezTo>
                  <a:cubicBezTo>
                    <a:pt x="9151" y="16405"/>
                    <a:pt x="10072" y="15585"/>
                    <a:pt x="10574" y="16132"/>
                  </a:cubicBezTo>
                  <a:cubicBezTo>
                    <a:pt x="10742" y="16405"/>
                    <a:pt x="10909" y="16952"/>
                    <a:pt x="11077" y="17225"/>
                  </a:cubicBezTo>
                  <a:cubicBezTo>
                    <a:pt x="11579" y="18182"/>
                    <a:pt x="12667" y="17772"/>
                    <a:pt x="13337" y="17225"/>
                  </a:cubicBezTo>
                  <a:cubicBezTo>
                    <a:pt x="14091" y="16952"/>
                    <a:pt x="15095" y="16678"/>
                    <a:pt x="15681" y="17772"/>
                  </a:cubicBezTo>
                  <a:cubicBezTo>
                    <a:pt x="16518" y="15311"/>
                    <a:pt x="18444" y="13808"/>
                    <a:pt x="20202" y="14628"/>
                  </a:cubicBezTo>
                  <a:cubicBezTo>
                    <a:pt x="20370" y="14628"/>
                    <a:pt x="20788" y="15038"/>
                    <a:pt x="20956" y="14628"/>
                  </a:cubicBezTo>
                  <a:cubicBezTo>
                    <a:pt x="21458" y="14354"/>
                    <a:pt x="21458" y="13261"/>
                    <a:pt x="21291" y="12441"/>
                  </a:cubicBezTo>
                  <a:cubicBezTo>
                    <a:pt x="20956" y="11757"/>
                    <a:pt x="20370" y="11210"/>
                    <a:pt x="19867" y="10937"/>
                  </a:cubicBezTo>
                  <a:cubicBezTo>
                    <a:pt x="19365" y="10663"/>
                    <a:pt x="18779" y="10116"/>
                    <a:pt x="18779" y="9296"/>
                  </a:cubicBezTo>
                  <a:cubicBezTo>
                    <a:pt x="18611" y="7792"/>
                    <a:pt x="19532" y="6699"/>
                    <a:pt x="19700" y="5195"/>
                  </a:cubicBezTo>
                  <a:cubicBezTo>
                    <a:pt x="19867" y="3554"/>
                    <a:pt x="18779" y="2051"/>
                    <a:pt x="17942" y="1504"/>
                  </a:cubicBezTo>
                  <a:cubicBezTo>
                    <a:pt x="16853" y="957"/>
                    <a:pt x="15849" y="957"/>
                    <a:pt x="14928" y="410"/>
                  </a:cubicBezTo>
                  <a:cubicBezTo>
                    <a:pt x="14760" y="410"/>
                    <a:pt x="14760" y="0"/>
                    <a:pt x="14593" y="0"/>
                  </a:cubicBezTo>
                  <a:cubicBezTo>
                    <a:pt x="14258" y="0"/>
                    <a:pt x="14091" y="957"/>
                    <a:pt x="13923" y="1230"/>
                  </a:cubicBezTo>
                  <a:cubicBezTo>
                    <a:pt x="13337" y="2324"/>
                    <a:pt x="12500" y="2051"/>
                    <a:pt x="11579" y="1777"/>
                  </a:cubicBezTo>
                  <a:cubicBezTo>
                    <a:pt x="10909" y="1230"/>
                    <a:pt x="10072" y="684"/>
                    <a:pt x="9318" y="684"/>
                  </a:cubicBezTo>
                  <a:cubicBezTo>
                    <a:pt x="8063" y="684"/>
                    <a:pt x="7058" y="3281"/>
                    <a:pt x="7560" y="5195"/>
                  </a:cubicBezTo>
                  <a:cubicBezTo>
                    <a:pt x="7393" y="4922"/>
                    <a:pt x="5132" y="5195"/>
                    <a:pt x="4965" y="5468"/>
                  </a:cubicBezTo>
                  <a:cubicBezTo>
                    <a:pt x="4044" y="5742"/>
                    <a:pt x="3877" y="6425"/>
                    <a:pt x="3374" y="7519"/>
                  </a:cubicBezTo>
                  <a:cubicBezTo>
                    <a:pt x="1784" y="10116"/>
                    <a:pt x="863" y="12714"/>
                    <a:pt x="193" y="1531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e7b0ed52b3_0_16"/>
            <p:cNvSpPr/>
            <p:nvPr/>
          </p:nvSpPr>
          <p:spPr>
            <a:xfrm>
              <a:off x="13029398" y="2151703"/>
              <a:ext cx="162460" cy="165377"/>
            </a:xfrm>
            <a:custGeom>
              <a:avLst/>
              <a:gdLst/>
              <a:ahLst/>
              <a:cxnLst/>
              <a:rect l="l" t="t" r="r" b="b"/>
              <a:pathLst>
                <a:path w="21133" h="21094" extrusionOk="0">
                  <a:moveTo>
                    <a:pt x="865" y="4516"/>
                  </a:moveTo>
                  <a:cubicBezTo>
                    <a:pt x="1254" y="5080"/>
                    <a:pt x="865" y="5925"/>
                    <a:pt x="1059" y="6489"/>
                  </a:cubicBezTo>
                  <a:cubicBezTo>
                    <a:pt x="1059" y="6864"/>
                    <a:pt x="1546" y="7240"/>
                    <a:pt x="2129" y="7522"/>
                  </a:cubicBezTo>
                  <a:cubicBezTo>
                    <a:pt x="2324" y="7522"/>
                    <a:pt x="2519" y="7522"/>
                    <a:pt x="2713" y="7522"/>
                  </a:cubicBezTo>
                  <a:cubicBezTo>
                    <a:pt x="3102" y="7522"/>
                    <a:pt x="3589" y="7897"/>
                    <a:pt x="3783" y="8273"/>
                  </a:cubicBezTo>
                  <a:cubicBezTo>
                    <a:pt x="4562" y="9682"/>
                    <a:pt x="3978" y="11654"/>
                    <a:pt x="2519" y="12217"/>
                  </a:cubicBezTo>
                  <a:cubicBezTo>
                    <a:pt x="2129" y="12405"/>
                    <a:pt x="1546" y="12593"/>
                    <a:pt x="1546" y="12969"/>
                  </a:cubicBezTo>
                  <a:cubicBezTo>
                    <a:pt x="1546" y="13156"/>
                    <a:pt x="1546" y="13438"/>
                    <a:pt x="1546" y="13626"/>
                  </a:cubicBezTo>
                  <a:cubicBezTo>
                    <a:pt x="1740" y="14190"/>
                    <a:pt x="1935" y="14659"/>
                    <a:pt x="2324" y="15129"/>
                  </a:cubicBezTo>
                  <a:cubicBezTo>
                    <a:pt x="2713" y="15504"/>
                    <a:pt x="3589" y="15786"/>
                    <a:pt x="3978" y="15598"/>
                  </a:cubicBezTo>
                  <a:cubicBezTo>
                    <a:pt x="3589" y="16350"/>
                    <a:pt x="3978" y="17289"/>
                    <a:pt x="4173" y="17946"/>
                  </a:cubicBezTo>
                  <a:cubicBezTo>
                    <a:pt x="4562" y="18697"/>
                    <a:pt x="4951" y="19543"/>
                    <a:pt x="5146" y="20294"/>
                  </a:cubicBezTo>
                  <a:cubicBezTo>
                    <a:pt x="5146" y="20482"/>
                    <a:pt x="5146" y="20670"/>
                    <a:pt x="5340" y="20670"/>
                  </a:cubicBezTo>
                  <a:lnTo>
                    <a:pt x="5632" y="20857"/>
                  </a:lnTo>
                  <a:cubicBezTo>
                    <a:pt x="6800" y="21233"/>
                    <a:pt x="8065" y="20857"/>
                    <a:pt x="9038" y="20670"/>
                  </a:cubicBezTo>
                  <a:cubicBezTo>
                    <a:pt x="10108" y="20482"/>
                    <a:pt x="11081" y="20482"/>
                    <a:pt x="12151" y="20294"/>
                  </a:cubicBezTo>
                  <a:cubicBezTo>
                    <a:pt x="13319" y="20294"/>
                    <a:pt x="14778" y="20294"/>
                    <a:pt x="16043" y="20482"/>
                  </a:cubicBezTo>
                  <a:cubicBezTo>
                    <a:pt x="16238" y="20482"/>
                    <a:pt x="16627" y="20482"/>
                    <a:pt x="16821" y="20670"/>
                  </a:cubicBezTo>
                  <a:cubicBezTo>
                    <a:pt x="17016" y="20670"/>
                    <a:pt x="17016" y="20857"/>
                    <a:pt x="17211" y="21045"/>
                  </a:cubicBezTo>
                  <a:cubicBezTo>
                    <a:pt x="17600" y="21233"/>
                    <a:pt x="18281" y="20857"/>
                    <a:pt x="18475" y="20294"/>
                  </a:cubicBezTo>
                  <a:cubicBezTo>
                    <a:pt x="18670" y="19918"/>
                    <a:pt x="18865" y="19261"/>
                    <a:pt x="19254" y="18885"/>
                  </a:cubicBezTo>
                  <a:cubicBezTo>
                    <a:pt x="18670" y="18885"/>
                    <a:pt x="18086" y="18134"/>
                    <a:pt x="18475" y="17570"/>
                  </a:cubicBezTo>
                  <a:cubicBezTo>
                    <a:pt x="18962" y="16913"/>
                    <a:pt x="19254" y="16537"/>
                    <a:pt x="20032" y="16537"/>
                  </a:cubicBezTo>
                  <a:cubicBezTo>
                    <a:pt x="20519" y="16537"/>
                    <a:pt x="21297" y="16350"/>
                    <a:pt x="21102" y="15974"/>
                  </a:cubicBezTo>
                  <a:cubicBezTo>
                    <a:pt x="21102" y="15786"/>
                    <a:pt x="20908" y="15786"/>
                    <a:pt x="20908" y="15598"/>
                  </a:cubicBezTo>
                  <a:cubicBezTo>
                    <a:pt x="20324" y="14941"/>
                    <a:pt x="19643" y="14565"/>
                    <a:pt x="19059" y="14002"/>
                  </a:cubicBezTo>
                  <a:cubicBezTo>
                    <a:pt x="18475" y="13438"/>
                    <a:pt x="17794" y="12781"/>
                    <a:pt x="17405" y="12030"/>
                  </a:cubicBezTo>
                  <a:cubicBezTo>
                    <a:pt x="16821" y="10996"/>
                    <a:pt x="16238" y="9682"/>
                    <a:pt x="14973" y="9494"/>
                  </a:cubicBezTo>
                  <a:cubicBezTo>
                    <a:pt x="14194" y="9212"/>
                    <a:pt x="13319" y="9682"/>
                    <a:pt x="12735" y="9212"/>
                  </a:cubicBezTo>
                  <a:cubicBezTo>
                    <a:pt x="12346" y="8836"/>
                    <a:pt x="11956" y="8273"/>
                    <a:pt x="11470" y="8085"/>
                  </a:cubicBezTo>
                  <a:cubicBezTo>
                    <a:pt x="10692" y="7522"/>
                    <a:pt x="9232" y="8085"/>
                    <a:pt x="8843" y="7240"/>
                  </a:cubicBezTo>
                  <a:cubicBezTo>
                    <a:pt x="8648" y="7052"/>
                    <a:pt x="8648" y="6676"/>
                    <a:pt x="8454" y="6676"/>
                  </a:cubicBezTo>
                  <a:cubicBezTo>
                    <a:pt x="8065" y="6301"/>
                    <a:pt x="7383" y="6676"/>
                    <a:pt x="6994" y="6864"/>
                  </a:cubicBezTo>
                  <a:cubicBezTo>
                    <a:pt x="6216" y="7052"/>
                    <a:pt x="5146" y="6489"/>
                    <a:pt x="4951" y="5737"/>
                  </a:cubicBezTo>
                  <a:cubicBezTo>
                    <a:pt x="4756" y="4892"/>
                    <a:pt x="5340" y="3953"/>
                    <a:pt x="6021" y="3577"/>
                  </a:cubicBezTo>
                  <a:cubicBezTo>
                    <a:pt x="6411" y="3390"/>
                    <a:pt x="6605" y="3296"/>
                    <a:pt x="6994" y="3108"/>
                  </a:cubicBezTo>
                  <a:cubicBezTo>
                    <a:pt x="7383" y="2826"/>
                    <a:pt x="7383" y="2544"/>
                    <a:pt x="7189" y="2169"/>
                  </a:cubicBezTo>
                  <a:cubicBezTo>
                    <a:pt x="6994" y="1981"/>
                    <a:pt x="6800" y="1981"/>
                    <a:pt x="6605" y="1981"/>
                  </a:cubicBezTo>
                  <a:cubicBezTo>
                    <a:pt x="5827" y="1793"/>
                    <a:pt x="4756" y="1417"/>
                    <a:pt x="4173" y="760"/>
                  </a:cubicBezTo>
                  <a:cubicBezTo>
                    <a:pt x="3978" y="572"/>
                    <a:pt x="3783" y="384"/>
                    <a:pt x="3589" y="196"/>
                  </a:cubicBezTo>
                  <a:cubicBezTo>
                    <a:pt x="2519" y="-367"/>
                    <a:pt x="865" y="384"/>
                    <a:pt x="281" y="1136"/>
                  </a:cubicBezTo>
                  <a:cubicBezTo>
                    <a:pt x="-303" y="2544"/>
                    <a:pt x="86" y="3577"/>
                    <a:pt x="865" y="451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e7b0ed52b3_0_16"/>
            <p:cNvSpPr/>
            <p:nvPr/>
          </p:nvSpPr>
          <p:spPr>
            <a:xfrm>
              <a:off x="12893847" y="1836990"/>
              <a:ext cx="361414" cy="248949"/>
            </a:xfrm>
            <a:custGeom>
              <a:avLst/>
              <a:gdLst/>
              <a:ahLst/>
              <a:cxnLst/>
              <a:rect l="l" t="t" r="r" b="b"/>
              <a:pathLst>
                <a:path w="21548" h="21415" extrusionOk="0">
                  <a:moveTo>
                    <a:pt x="3851" y="454"/>
                  </a:moveTo>
                  <a:cubicBezTo>
                    <a:pt x="3319" y="1285"/>
                    <a:pt x="3319" y="2499"/>
                    <a:pt x="3408" y="3713"/>
                  </a:cubicBezTo>
                  <a:lnTo>
                    <a:pt x="3408" y="4097"/>
                  </a:lnTo>
                  <a:lnTo>
                    <a:pt x="2476" y="2755"/>
                  </a:lnTo>
                  <a:cubicBezTo>
                    <a:pt x="1900" y="3138"/>
                    <a:pt x="1456" y="3841"/>
                    <a:pt x="1279" y="4800"/>
                  </a:cubicBezTo>
                  <a:cubicBezTo>
                    <a:pt x="1190" y="5183"/>
                    <a:pt x="1190" y="5566"/>
                    <a:pt x="968" y="5822"/>
                  </a:cubicBezTo>
                  <a:cubicBezTo>
                    <a:pt x="791" y="6142"/>
                    <a:pt x="525" y="6397"/>
                    <a:pt x="702" y="6653"/>
                  </a:cubicBezTo>
                  <a:cubicBezTo>
                    <a:pt x="879" y="6525"/>
                    <a:pt x="1057" y="6845"/>
                    <a:pt x="968" y="7164"/>
                  </a:cubicBezTo>
                  <a:cubicBezTo>
                    <a:pt x="879" y="7420"/>
                    <a:pt x="613" y="7611"/>
                    <a:pt x="436" y="7611"/>
                  </a:cubicBezTo>
                  <a:cubicBezTo>
                    <a:pt x="258" y="8251"/>
                    <a:pt x="347" y="9081"/>
                    <a:pt x="702" y="9593"/>
                  </a:cubicBezTo>
                  <a:cubicBezTo>
                    <a:pt x="879" y="9848"/>
                    <a:pt x="1057" y="9976"/>
                    <a:pt x="1190" y="10295"/>
                  </a:cubicBezTo>
                  <a:cubicBezTo>
                    <a:pt x="1279" y="10679"/>
                    <a:pt x="1190" y="11062"/>
                    <a:pt x="1367" y="11446"/>
                  </a:cubicBezTo>
                  <a:cubicBezTo>
                    <a:pt x="1545" y="11765"/>
                    <a:pt x="1811" y="12021"/>
                    <a:pt x="1722" y="12404"/>
                  </a:cubicBezTo>
                  <a:cubicBezTo>
                    <a:pt x="1722" y="12532"/>
                    <a:pt x="1633" y="12660"/>
                    <a:pt x="1545" y="12660"/>
                  </a:cubicBezTo>
                  <a:cubicBezTo>
                    <a:pt x="1057" y="13107"/>
                    <a:pt x="525" y="13363"/>
                    <a:pt x="37" y="13363"/>
                  </a:cubicBezTo>
                  <a:cubicBezTo>
                    <a:pt x="-52" y="13619"/>
                    <a:pt x="37" y="13874"/>
                    <a:pt x="125" y="14002"/>
                  </a:cubicBezTo>
                  <a:cubicBezTo>
                    <a:pt x="258" y="14130"/>
                    <a:pt x="436" y="14258"/>
                    <a:pt x="525" y="14577"/>
                  </a:cubicBezTo>
                  <a:cubicBezTo>
                    <a:pt x="702" y="14961"/>
                    <a:pt x="613" y="15472"/>
                    <a:pt x="702" y="15919"/>
                  </a:cubicBezTo>
                  <a:cubicBezTo>
                    <a:pt x="791" y="16175"/>
                    <a:pt x="879" y="16303"/>
                    <a:pt x="968" y="16558"/>
                  </a:cubicBezTo>
                  <a:cubicBezTo>
                    <a:pt x="1633" y="17645"/>
                    <a:pt x="2121" y="18859"/>
                    <a:pt x="2476" y="20073"/>
                  </a:cubicBezTo>
                  <a:cubicBezTo>
                    <a:pt x="2565" y="20329"/>
                    <a:pt x="2565" y="20584"/>
                    <a:pt x="2742" y="20712"/>
                  </a:cubicBezTo>
                  <a:cubicBezTo>
                    <a:pt x="3053" y="21287"/>
                    <a:pt x="3629" y="21223"/>
                    <a:pt x="4073" y="21095"/>
                  </a:cubicBezTo>
                  <a:cubicBezTo>
                    <a:pt x="4561" y="20904"/>
                    <a:pt x="5004" y="20840"/>
                    <a:pt x="5359" y="20968"/>
                  </a:cubicBezTo>
                  <a:cubicBezTo>
                    <a:pt x="5537" y="21095"/>
                    <a:pt x="5625" y="21287"/>
                    <a:pt x="5803" y="21287"/>
                  </a:cubicBezTo>
                  <a:cubicBezTo>
                    <a:pt x="6202" y="21415"/>
                    <a:pt x="6734" y="21095"/>
                    <a:pt x="7133" y="21415"/>
                  </a:cubicBezTo>
                  <a:cubicBezTo>
                    <a:pt x="7222" y="20712"/>
                    <a:pt x="7799" y="20456"/>
                    <a:pt x="8242" y="20456"/>
                  </a:cubicBezTo>
                  <a:cubicBezTo>
                    <a:pt x="8730" y="20456"/>
                    <a:pt x="9173" y="20712"/>
                    <a:pt x="9528" y="20329"/>
                  </a:cubicBezTo>
                  <a:cubicBezTo>
                    <a:pt x="9839" y="20073"/>
                    <a:pt x="10016" y="19498"/>
                    <a:pt x="10282" y="19498"/>
                  </a:cubicBezTo>
                  <a:lnTo>
                    <a:pt x="10859" y="19498"/>
                  </a:lnTo>
                  <a:cubicBezTo>
                    <a:pt x="11214" y="19370"/>
                    <a:pt x="11391" y="18731"/>
                    <a:pt x="11790" y="18731"/>
                  </a:cubicBezTo>
                  <a:cubicBezTo>
                    <a:pt x="11968" y="18731"/>
                    <a:pt x="12145" y="18859"/>
                    <a:pt x="12234" y="18987"/>
                  </a:cubicBezTo>
                  <a:cubicBezTo>
                    <a:pt x="12722" y="19498"/>
                    <a:pt x="13077" y="20201"/>
                    <a:pt x="13431" y="20840"/>
                  </a:cubicBezTo>
                  <a:cubicBezTo>
                    <a:pt x="13564" y="20968"/>
                    <a:pt x="13564" y="21287"/>
                    <a:pt x="13742" y="21287"/>
                  </a:cubicBezTo>
                  <a:lnTo>
                    <a:pt x="14008" y="21287"/>
                  </a:lnTo>
                  <a:cubicBezTo>
                    <a:pt x="14585" y="21095"/>
                    <a:pt x="15117" y="20456"/>
                    <a:pt x="15205" y="19626"/>
                  </a:cubicBezTo>
                  <a:cubicBezTo>
                    <a:pt x="15782" y="19817"/>
                    <a:pt x="16314" y="19817"/>
                    <a:pt x="16980" y="19945"/>
                  </a:cubicBezTo>
                  <a:cubicBezTo>
                    <a:pt x="16802" y="19753"/>
                    <a:pt x="16714" y="19370"/>
                    <a:pt x="16802" y="19114"/>
                  </a:cubicBezTo>
                  <a:lnTo>
                    <a:pt x="17068" y="18284"/>
                  </a:lnTo>
                  <a:cubicBezTo>
                    <a:pt x="17246" y="18028"/>
                    <a:pt x="17468" y="17772"/>
                    <a:pt x="17556" y="17389"/>
                  </a:cubicBezTo>
                  <a:cubicBezTo>
                    <a:pt x="17645" y="17261"/>
                    <a:pt x="17645" y="17133"/>
                    <a:pt x="17734" y="17133"/>
                  </a:cubicBezTo>
                  <a:cubicBezTo>
                    <a:pt x="17911" y="16942"/>
                    <a:pt x="18177" y="16942"/>
                    <a:pt x="18399" y="16942"/>
                  </a:cubicBezTo>
                  <a:cubicBezTo>
                    <a:pt x="19020" y="16814"/>
                    <a:pt x="19508" y="15919"/>
                    <a:pt x="19863" y="14961"/>
                  </a:cubicBezTo>
                  <a:cubicBezTo>
                    <a:pt x="19596" y="14705"/>
                    <a:pt x="19419" y="14258"/>
                    <a:pt x="19242" y="13874"/>
                  </a:cubicBezTo>
                  <a:cubicBezTo>
                    <a:pt x="19109" y="13491"/>
                    <a:pt x="19109" y="12979"/>
                    <a:pt x="19330" y="12660"/>
                  </a:cubicBezTo>
                  <a:cubicBezTo>
                    <a:pt x="19508" y="12532"/>
                    <a:pt x="19685" y="12404"/>
                    <a:pt x="19774" y="12277"/>
                  </a:cubicBezTo>
                  <a:cubicBezTo>
                    <a:pt x="19951" y="12149"/>
                    <a:pt x="19951" y="11765"/>
                    <a:pt x="19863" y="11637"/>
                  </a:cubicBezTo>
                  <a:cubicBezTo>
                    <a:pt x="19774" y="11637"/>
                    <a:pt x="19685" y="11637"/>
                    <a:pt x="19685" y="11446"/>
                  </a:cubicBezTo>
                  <a:cubicBezTo>
                    <a:pt x="19419" y="11318"/>
                    <a:pt x="19508" y="10551"/>
                    <a:pt x="19863" y="10423"/>
                  </a:cubicBezTo>
                  <a:cubicBezTo>
                    <a:pt x="20262" y="10295"/>
                    <a:pt x="20528" y="10551"/>
                    <a:pt x="20794" y="10551"/>
                  </a:cubicBezTo>
                  <a:cubicBezTo>
                    <a:pt x="21193" y="10679"/>
                    <a:pt x="21548" y="10423"/>
                    <a:pt x="21548" y="9976"/>
                  </a:cubicBezTo>
                  <a:cubicBezTo>
                    <a:pt x="21548" y="9848"/>
                    <a:pt x="21548" y="9720"/>
                    <a:pt x="21459" y="9593"/>
                  </a:cubicBezTo>
                  <a:cubicBezTo>
                    <a:pt x="21371" y="9465"/>
                    <a:pt x="21193" y="9337"/>
                    <a:pt x="20971" y="9209"/>
                  </a:cubicBezTo>
                  <a:cubicBezTo>
                    <a:pt x="20705" y="8953"/>
                    <a:pt x="20528" y="8506"/>
                    <a:pt x="20350" y="8123"/>
                  </a:cubicBezTo>
                  <a:cubicBezTo>
                    <a:pt x="20129" y="7611"/>
                    <a:pt x="19951" y="6908"/>
                    <a:pt x="19685" y="6397"/>
                  </a:cubicBezTo>
                  <a:cubicBezTo>
                    <a:pt x="19508" y="5822"/>
                    <a:pt x="19242" y="5311"/>
                    <a:pt x="18842" y="5439"/>
                  </a:cubicBezTo>
                  <a:cubicBezTo>
                    <a:pt x="18665" y="5566"/>
                    <a:pt x="18576" y="5694"/>
                    <a:pt x="18488" y="5694"/>
                  </a:cubicBezTo>
                  <a:cubicBezTo>
                    <a:pt x="18310" y="5822"/>
                    <a:pt x="18177" y="5694"/>
                    <a:pt x="18000" y="5694"/>
                  </a:cubicBezTo>
                  <a:cubicBezTo>
                    <a:pt x="17468" y="5439"/>
                    <a:pt x="16891" y="5439"/>
                    <a:pt x="16314" y="5439"/>
                  </a:cubicBezTo>
                  <a:cubicBezTo>
                    <a:pt x="16137" y="5439"/>
                    <a:pt x="15959" y="5439"/>
                    <a:pt x="15782" y="5566"/>
                  </a:cubicBezTo>
                  <a:cubicBezTo>
                    <a:pt x="15516" y="5822"/>
                    <a:pt x="15294" y="6525"/>
                    <a:pt x="14939" y="6397"/>
                  </a:cubicBezTo>
                  <a:cubicBezTo>
                    <a:pt x="14762" y="6397"/>
                    <a:pt x="14673" y="6142"/>
                    <a:pt x="14496" y="5950"/>
                  </a:cubicBezTo>
                  <a:cubicBezTo>
                    <a:pt x="14185" y="5694"/>
                    <a:pt x="13831" y="5950"/>
                    <a:pt x="13564" y="5694"/>
                  </a:cubicBezTo>
                  <a:cubicBezTo>
                    <a:pt x="13343" y="5439"/>
                    <a:pt x="13343" y="5055"/>
                    <a:pt x="13343" y="4608"/>
                  </a:cubicBezTo>
                  <a:cubicBezTo>
                    <a:pt x="13431" y="3969"/>
                    <a:pt x="13564" y="3010"/>
                    <a:pt x="14008" y="2755"/>
                  </a:cubicBezTo>
                  <a:cubicBezTo>
                    <a:pt x="13254" y="2499"/>
                    <a:pt x="12500" y="2243"/>
                    <a:pt x="12145" y="1285"/>
                  </a:cubicBezTo>
                  <a:lnTo>
                    <a:pt x="11879" y="454"/>
                  </a:lnTo>
                  <a:cubicBezTo>
                    <a:pt x="11613" y="-57"/>
                    <a:pt x="11036" y="-57"/>
                    <a:pt x="10681" y="71"/>
                  </a:cubicBezTo>
                  <a:cubicBezTo>
                    <a:pt x="10371" y="71"/>
                    <a:pt x="10105" y="135"/>
                    <a:pt x="9927" y="454"/>
                  </a:cubicBezTo>
                  <a:cubicBezTo>
                    <a:pt x="9750" y="710"/>
                    <a:pt x="9839" y="1413"/>
                    <a:pt x="10105" y="1413"/>
                  </a:cubicBezTo>
                  <a:cubicBezTo>
                    <a:pt x="9528" y="2371"/>
                    <a:pt x="10371" y="3969"/>
                    <a:pt x="9839" y="4800"/>
                  </a:cubicBezTo>
                  <a:cubicBezTo>
                    <a:pt x="9750" y="4927"/>
                    <a:pt x="9528" y="5055"/>
                    <a:pt x="9528" y="5183"/>
                  </a:cubicBezTo>
                  <a:cubicBezTo>
                    <a:pt x="9440" y="5439"/>
                    <a:pt x="9750" y="5694"/>
                    <a:pt x="9839" y="5822"/>
                  </a:cubicBezTo>
                  <a:cubicBezTo>
                    <a:pt x="10194" y="6397"/>
                    <a:pt x="10105" y="7484"/>
                    <a:pt x="9927" y="8251"/>
                  </a:cubicBezTo>
                  <a:cubicBezTo>
                    <a:pt x="9440" y="8251"/>
                    <a:pt x="9085" y="7611"/>
                    <a:pt x="8907" y="7036"/>
                  </a:cubicBezTo>
                  <a:cubicBezTo>
                    <a:pt x="8597" y="6525"/>
                    <a:pt x="8419" y="5822"/>
                    <a:pt x="8153" y="5439"/>
                  </a:cubicBezTo>
                  <a:cubicBezTo>
                    <a:pt x="8065" y="5311"/>
                    <a:pt x="8065" y="5311"/>
                    <a:pt x="7976" y="5311"/>
                  </a:cubicBezTo>
                  <a:cubicBezTo>
                    <a:pt x="7887" y="5311"/>
                    <a:pt x="7754" y="5439"/>
                    <a:pt x="7754" y="5439"/>
                  </a:cubicBezTo>
                  <a:cubicBezTo>
                    <a:pt x="7577" y="5566"/>
                    <a:pt x="7399" y="5055"/>
                    <a:pt x="7577" y="4608"/>
                  </a:cubicBezTo>
                  <a:cubicBezTo>
                    <a:pt x="7665" y="4352"/>
                    <a:pt x="7887" y="3969"/>
                    <a:pt x="7887" y="3713"/>
                  </a:cubicBezTo>
                  <a:cubicBezTo>
                    <a:pt x="7577" y="3713"/>
                    <a:pt x="7311" y="3585"/>
                    <a:pt x="7133" y="3458"/>
                  </a:cubicBezTo>
                  <a:cubicBezTo>
                    <a:pt x="6956" y="3266"/>
                    <a:pt x="6734" y="2882"/>
                    <a:pt x="6867" y="2499"/>
                  </a:cubicBezTo>
                  <a:cubicBezTo>
                    <a:pt x="6424" y="2627"/>
                    <a:pt x="6024" y="1796"/>
                    <a:pt x="6335" y="1349"/>
                  </a:cubicBezTo>
                  <a:cubicBezTo>
                    <a:pt x="5891" y="1860"/>
                    <a:pt x="5537" y="454"/>
                    <a:pt x="5359" y="198"/>
                  </a:cubicBezTo>
                  <a:cubicBezTo>
                    <a:pt x="4871" y="-185"/>
                    <a:pt x="4250" y="71"/>
                    <a:pt x="3851" y="454"/>
                  </a:cubicBezTo>
                  <a:close/>
                  <a:moveTo>
                    <a:pt x="6379" y="1285"/>
                  </a:moveTo>
                  <a:lnTo>
                    <a:pt x="6335" y="1349"/>
                  </a:lnTo>
                  <a:lnTo>
                    <a:pt x="6379" y="1285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e7b0ed52b3_0_16"/>
            <p:cNvSpPr/>
            <p:nvPr/>
          </p:nvSpPr>
          <p:spPr>
            <a:xfrm>
              <a:off x="12827561" y="1897464"/>
              <a:ext cx="47152" cy="106070"/>
            </a:xfrm>
            <a:custGeom>
              <a:avLst/>
              <a:gdLst/>
              <a:ahLst/>
              <a:cxnLst/>
              <a:rect l="l" t="t" r="r" b="b"/>
              <a:pathLst>
                <a:path w="21097" h="20737" extrusionOk="0">
                  <a:moveTo>
                    <a:pt x="1371" y="4959"/>
                  </a:moveTo>
                  <a:cubicBezTo>
                    <a:pt x="1371" y="5397"/>
                    <a:pt x="1371" y="5397"/>
                    <a:pt x="2057" y="5689"/>
                  </a:cubicBezTo>
                  <a:lnTo>
                    <a:pt x="3086" y="5689"/>
                  </a:lnTo>
                  <a:cubicBezTo>
                    <a:pt x="5143" y="5689"/>
                    <a:pt x="7200" y="7148"/>
                    <a:pt x="5829" y="8024"/>
                  </a:cubicBezTo>
                  <a:cubicBezTo>
                    <a:pt x="5143" y="9045"/>
                    <a:pt x="2057" y="9629"/>
                    <a:pt x="3086" y="10505"/>
                  </a:cubicBezTo>
                  <a:cubicBezTo>
                    <a:pt x="3086" y="10797"/>
                    <a:pt x="3771" y="11089"/>
                    <a:pt x="4457" y="11381"/>
                  </a:cubicBezTo>
                  <a:cubicBezTo>
                    <a:pt x="6514" y="12694"/>
                    <a:pt x="5143" y="14153"/>
                    <a:pt x="3771" y="15759"/>
                  </a:cubicBezTo>
                  <a:cubicBezTo>
                    <a:pt x="2057" y="16926"/>
                    <a:pt x="0" y="18532"/>
                    <a:pt x="0" y="19699"/>
                  </a:cubicBezTo>
                  <a:cubicBezTo>
                    <a:pt x="0" y="19991"/>
                    <a:pt x="0" y="19991"/>
                    <a:pt x="686" y="20283"/>
                  </a:cubicBezTo>
                  <a:cubicBezTo>
                    <a:pt x="1371" y="20575"/>
                    <a:pt x="2057" y="20575"/>
                    <a:pt x="2057" y="20575"/>
                  </a:cubicBezTo>
                  <a:cubicBezTo>
                    <a:pt x="5143" y="20867"/>
                    <a:pt x="9257" y="20867"/>
                    <a:pt x="10971" y="19699"/>
                  </a:cubicBezTo>
                  <a:cubicBezTo>
                    <a:pt x="11657" y="18824"/>
                    <a:pt x="11314" y="17802"/>
                    <a:pt x="10286" y="16926"/>
                  </a:cubicBezTo>
                  <a:cubicBezTo>
                    <a:pt x="9600" y="15905"/>
                    <a:pt x="10971" y="14883"/>
                    <a:pt x="13029" y="15175"/>
                  </a:cubicBezTo>
                  <a:cubicBezTo>
                    <a:pt x="13714" y="15175"/>
                    <a:pt x="13714" y="15175"/>
                    <a:pt x="14400" y="15175"/>
                  </a:cubicBezTo>
                  <a:cubicBezTo>
                    <a:pt x="15086" y="15175"/>
                    <a:pt x="15771" y="14883"/>
                    <a:pt x="15771" y="14445"/>
                  </a:cubicBezTo>
                  <a:cubicBezTo>
                    <a:pt x="16457" y="13862"/>
                    <a:pt x="16457" y="12986"/>
                    <a:pt x="16457" y="12402"/>
                  </a:cubicBezTo>
                  <a:cubicBezTo>
                    <a:pt x="18171" y="12402"/>
                    <a:pt x="18857" y="12110"/>
                    <a:pt x="20229" y="12110"/>
                  </a:cubicBezTo>
                  <a:cubicBezTo>
                    <a:pt x="20229" y="12110"/>
                    <a:pt x="20914" y="12110"/>
                    <a:pt x="20914" y="11818"/>
                  </a:cubicBezTo>
                  <a:cubicBezTo>
                    <a:pt x="21600" y="11089"/>
                    <a:pt x="20229" y="10797"/>
                    <a:pt x="18857" y="10505"/>
                  </a:cubicBezTo>
                  <a:cubicBezTo>
                    <a:pt x="16457" y="9921"/>
                    <a:pt x="15086" y="8316"/>
                    <a:pt x="16457" y="7440"/>
                  </a:cubicBezTo>
                  <a:cubicBezTo>
                    <a:pt x="17486" y="6856"/>
                    <a:pt x="18857" y="6272"/>
                    <a:pt x="18171" y="5689"/>
                  </a:cubicBezTo>
                  <a:cubicBezTo>
                    <a:pt x="18171" y="5397"/>
                    <a:pt x="16457" y="4959"/>
                    <a:pt x="16457" y="4667"/>
                  </a:cubicBezTo>
                  <a:cubicBezTo>
                    <a:pt x="11657" y="2624"/>
                    <a:pt x="18171" y="-733"/>
                    <a:pt x="7886" y="143"/>
                  </a:cubicBezTo>
                  <a:cubicBezTo>
                    <a:pt x="1371" y="726"/>
                    <a:pt x="686" y="2624"/>
                    <a:pt x="1371" y="495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ge7b0ed52b3_0_16"/>
            <p:cNvSpPr/>
            <p:nvPr/>
          </p:nvSpPr>
          <p:spPr>
            <a:xfrm>
              <a:off x="13285227" y="1932213"/>
              <a:ext cx="214140" cy="149150"/>
            </a:xfrm>
            <a:custGeom>
              <a:avLst/>
              <a:gdLst/>
              <a:ahLst/>
              <a:cxnLst/>
              <a:rect l="l" t="t" r="r" b="b"/>
              <a:pathLst>
                <a:path w="21181" h="21059" extrusionOk="0">
                  <a:moveTo>
                    <a:pt x="289" y="5252"/>
                  </a:moveTo>
                  <a:cubicBezTo>
                    <a:pt x="141" y="6394"/>
                    <a:pt x="1100" y="7432"/>
                    <a:pt x="731" y="8782"/>
                  </a:cubicBezTo>
                  <a:cubicBezTo>
                    <a:pt x="584" y="9198"/>
                    <a:pt x="436" y="9406"/>
                    <a:pt x="436" y="9821"/>
                  </a:cubicBezTo>
                  <a:cubicBezTo>
                    <a:pt x="436" y="10132"/>
                    <a:pt x="584" y="10548"/>
                    <a:pt x="584" y="10756"/>
                  </a:cubicBezTo>
                  <a:cubicBezTo>
                    <a:pt x="731" y="11171"/>
                    <a:pt x="1100" y="11586"/>
                    <a:pt x="1247" y="12002"/>
                  </a:cubicBezTo>
                  <a:cubicBezTo>
                    <a:pt x="1395" y="12313"/>
                    <a:pt x="1395" y="12521"/>
                    <a:pt x="1542" y="12521"/>
                  </a:cubicBezTo>
                  <a:cubicBezTo>
                    <a:pt x="1689" y="12521"/>
                    <a:pt x="1689" y="12313"/>
                    <a:pt x="1837" y="12313"/>
                  </a:cubicBezTo>
                  <a:cubicBezTo>
                    <a:pt x="2132" y="12313"/>
                    <a:pt x="2279" y="12729"/>
                    <a:pt x="2427" y="12936"/>
                  </a:cubicBezTo>
                  <a:cubicBezTo>
                    <a:pt x="2648" y="13144"/>
                    <a:pt x="2943" y="12936"/>
                    <a:pt x="3090" y="12936"/>
                  </a:cubicBezTo>
                  <a:cubicBezTo>
                    <a:pt x="3680" y="12936"/>
                    <a:pt x="3827" y="13975"/>
                    <a:pt x="4196" y="14702"/>
                  </a:cubicBezTo>
                  <a:cubicBezTo>
                    <a:pt x="4343" y="14909"/>
                    <a:pt x="4638" y="15117"/>
                    <a:pt x="4786" y="15117"/>
                  </a:cubicBezTo>
                  <a:cubicBezTo>
                    <a:pt x="5523" y="15532"/>
                    <a:pt x="6334" y="16363"/>
                    <a:pt x="6776" y="17506"/>
                  </a:cubicBezTo>
                  <a:cubicBezTo>
                    <a:pt x="6924" y="17921"/>
                    <a:pt x="7292" y="18232"/>
                    <a:pt x="7587" y="18544"/>
                  </a:cubicBezTo>
                  <a:cubicBezTo>
                    <a:pt x="7882" y="18752"/>
                    <a:pt x="8177" y="18856"/>
                    <a:pt x="8472" y="19063"/>
                  </a:cubicBezTo>
                  <a:cubicBezTo>
                    <a:pt x="8619" y="19271"/>
                    <a:pt x="8619" y="19686"/>
                    <a:pt x="8988" y="19686"/>
                  </a:cubicBezTo>
                  <a:cubicBezTo>
                    <a:pt x="9430" y="20102"/>
                    <a:pt x="9725" y="19063"/>
                    <a:pt x="10315" y="19063"/>
                  </a:cubicBezTo>
                  <a:cubicBezTo>
                    <a:pt x="10831" y="19063"/>
                    <a:pt x="11126" y="19686"/>
                    <a:pt x="11421" y="19894"/>
                  </a:cubicBezTo>
                  <a:cubicBezTo>
                    <a:pt x="11863" y="20102"/>
                    <a:pt x="12526" y="19894"/>
                    <a:pt x="12969" y="20309"/>
                  </a:cubicBezTo>
                  <a:cubicBezTo>
                    <a:pt x="13116" y="20517"/>
                    <a:pt x="13264" y="20725"/>
                    <a:pt x="13411" y="20932"/>
                  </a:cubicBezTo>
                  <a:cubicBezTo>
                    <a:pt x="13780" y="21244"/>
                    <a:pt x="14222" y="20932"/>
                    <a:pt x="14517" y="20517"/>
                  </a:cubicBezTo>
                  <a:cubicBezTo>
                    <a:pt x="14812" y="20102"/>
                    <a:pt x="15180" y="19894"/>
                    <a:pt x="15475" y="19686"/>
                  </a:cubicBezTo>
                  <a:cubicBezTo>
                    <a:pt x="16360" y="19271"/>
                    <a:pt x="17318" y="20932"/>
                    <a:pt x="18203" y="20932"/>
                  </a:cubicBezTo>
                  <a:cubicBezTo>
                    <a:pt x="17908" y="20517"/>
                    <a:pt x="17613" y="19894"/>
                    <a:pt x="17466" y="19271"/>
                  </a:cubicBezTo>
                  <a:cubicBezTo>
                    <a:pt x="18571" y="18544"/>
                    <a:pt x="19603" y="17921"/>
                    <a:pt x="20562" y="16882"/>
                  </a:cubicBezTo>
                  <a:cubicBezTo>
                    <a:pt x="20267" y="16675"/>
                    <a:pt x="19972" y="16363"/>
                    <a:pt x="19751" y="16156"/>
                  </a:cubicBezTo>
                  <a:cubicBezTo>
                    <a:pt x="19603" y="15948"/>
                    <a:pt x="19456" y="15325"/>
                    <a:pt x="19603" y="14909"/>
                  </a:cubicBezTo>
                  <a:cubicBezTo>
                    <a:pt x="19751" y="14494"/>
                    <a:pt x="20267" y="14182"/>
                    <a:pt x="20562" y="14182"/>
                  </a:cubicBezTo>
                  <a:cubicBezTo>
                    <a:pt x="20857" y="14182"/>
                    <a:pt x="21299" y="13559"/>
                    <a:pt x="21152" y="13144"/>
                  </a:cubicBezTo>
                  <a:cubicBezTo>
                    <a:pt x="21004" y="12936"/>
                    <a:pt x="20857" y="12729"/>
                    <a:pt x="20709" y="12729"/>
                  </a:cubicBezTo>
                  <a:cubicBezTo>
                    <a:pt x="19309" y="12002"/>
                    <a:pt x="17760" y="11586"/>
                    <a:pt x="16655" y="10340"/>
                  </a:cubicBezTo>
                  <a:cubicBezTo>
                    <a:pt x="16507" y="10132"/>
                    <a:pt x="16212" y="9613"/>
                    <a:pt x="15917" y="9406"/>
                  </a:cubicBezTo>
                  <a:cubicBezTo>
                    <a:pt x="15623" y="9198"/>
                    <a:pt x="15328" y="9198"/>
                    <a:pt x="14959" y="9406"/>
                  </a:cubicBezTo>
                  <a:cubicBezTo>
                    <a:pt x="14812" y="9613"/>
                    <a:pt x="14812" y="9821"/>
                    <a:pt x="14664" y="9821"/>
                  </a:cubicBezTo>
                  <a:cubicBezTo>
                    <a:pt x="14517" y="10132"/>
                    <a:pt x="14222" y="9821"/>
                    <a:pt x="13927" y="9613"/>
                  </a:cubicBezTo>
                  <a:cubicBezTo>
                    <a:pt x="13411" y="9406"/>
                    <a:pt x="12969" y="9198"/>
                    <a:pt x="12379" y="8990"/>
                  </a:cubicBezTo>
                  <a:cubicBezTo>
                    <a:pt x="12084" y="8990"/>
                    <a:pt x="11568" y="8990"/>
                    <a:pt x="11421" y="9406"/>
                  </a:cubicBezTo>
                  <a:cubicBezTo>
                    <a:pt x="11273" y="9821"/>
                    <a:pt x="11273" y="10548"/>
                    <a:pt x="11568" y="10548"/>
                  </a:cubicBezTo>
                  <a:cubicBezTo>
                    <a:pt x="11273" y="10756"/>
                    <a:pt x="10831" y="10963"/>
                    <a:pt x="10315" y="10963"/>
                  </a:cubicBezTo>
                  <a:cubicBezTo>
                    <a:pt x="10020" y="10963"/>
                    <a:pt x="9725" y="10756"/>
                    <a:pt x="9430" y="10548"/>
                  </a:cubicBezTo>
                  <a:cubicBezTo>
                    <a:pt x="9283" y="10132"/>
                    <a:pt x="9135" y="9613"/>
                    <a:pt x="9430" y="9198"/>
                  </a:cubicBezTo>
                  <a:cubicBezTo>
                    <a:pt x="9577" y="8990"/>
                    <a:pt x="9872" y="8990"/>
                    <a:pt x="10020" y="8575"/>
                  </a:cubicBezTo>
                  <a:cubicBezTo>
                    <a:pt x="10536" y="7952"/>
                    <a:pt x="9577" y="6602"/>
                    <a:pt x="9872" y="5979"/>
                  </a:cubicBezTo>
                  <a:cubicBezTo>
                    <a:pt x="10020" y="5771"/>
                    <a:pt x="10388" y="5771"/>
                    <a:pt x="10683" y="5771"/>
                  </a:cubicBezTo>
                  <a:cubicBezTo>
                    <a:pt x="11052" y="5771"/>
                    <a:pt x="11273" y="5563"/>
                    <a:pt x="11273" y="5044"/>
                  </a:cubicBezTo>
                  <a:cubicBezTo>
                    <a:pt x="11273" y="4836"/>
                    <a:pt x="11126" y="4629"/>
                    <a:pt x="10978" y="4421"/>
                  </a:cubicBezTo>
                  <a:cubicBezTo>
                    <a:pt x="10167" y="3798"/>
                    <a:pt x="9283" y="3798"/>
                    <a:pt x="8324" y="3798"/>
                  </a:cubicBezTo>
                  <a:cubicBezTo>
                    <a:pt x="8177" y="3798"/>
                    <a:pt x="7882" y="3798"/>
                    <a:pt x="7734" y="4006"/>
                  </a:cubicBezTo>
                  <a:cubicBezTo>
                    <a:pt x="7587" y="4213"/>
                    <a:pt x="7440" y="4421"/>
                    <a:pt x="7587" y="4836"/>
                  </a:cubicBezTo>
                  <a:cubicBezTo>
                    <a:pt x="6924" y="4421"/>
                    <a:pt x="6186" y="4836"/>
                    <a:pt x="6039" y="5771"/>
                  </a:cubicBezTo>
                  <a:cubicBezTo>
                    <a:pt x="6039" y="5979"/>
                    <a:pt x="6039" y="6394"/>
                    <a:pt x="5891" y="6602"/>
                  </a:cubicBezTo>
                  <a:cubicBezTo>
                    <a:pt x="5744" y="7744"/>
                    <a:pt x="4786" y="7952"/>
                    <a:pt x="3975" y="7744"/>
                  </a:cubicBezTo>
                  <a:cubicBezTo>
                    <a:pt x="3827" y="7744"/>
                    <a:pt x="3532" y="7432"/>
                    <a:pt x="3385" y="7225"/>
                  </a:cubicBezTo>
                  <a:cubicBezTo>
                    <a:pt x="3238" y="7017"/>
                    <a:pt x="3238" y="6602"/>
                    <a:pt x="3238" y="6394"/>
                  </a:cubicBezTo>
                  <a:cubicBezTo>
                    <a:pt x="3385" y="6186"/>
                    <a:pt x="3532" y="6186"/>
                    <a:pt x="3532" y="5979"/>
                  </a:cubicBezTo>
                  <a:cubicBezTo>
                    <a:pt x="3680" y="5771"/>
                    <a:pt x="3532" y="5044"/>
                    <a:pt x="3238" y="4836"/>
                  </a:cubicBezTo>
                  <a:cubicBezTo>
                    <a:pt x="2943" y="4629"/>
                    <a:pt x="2795" y="4629"/>
                    <a:pt x="2427" y="4213"/>
                  </a:cubicBezTo>
                  <a:cubicBezTo>
                    <a:pt x="2132" y="3798"/>
                    <a:pt x="2132" y="3071"/>
                    <a:pt x="2279" y="2656"/>
                  </a:cubicBezTo>
                  <a:cubicBezTo>
                    <a:pt x="2427" y="2240"/>
                    <a:pt x="2795" y="1825"/>
                    <a:pt x="3090" y="1409"/>
                  </a:cubicBezTo>
                  <a:cubicBezTo>
                    <a:pt x="3238" y="1202"/>
                    <a:pt x="3385" y="1202"/>
                    <a:pt x="3385" y="890"/>
                  </a:cubicBezTo>
                  <a:cubicBezTo>
                    <a:pt x="3532" y="-148"/>
                    <a:pt x="584" y="-356"/>
                    <a:pt x="141" y="682"/>
                  </a:cubicBezTo>
                  <a:cubicBezTo>
                    <a:pt x="-301" y="1825"/>
                    <a:pt x="436" y="2448"/>
                    <a:pt x="436" y="3382"/>
                  </a:cubicBezTo>
                  <a:cubicBezTo>
                    <a:pt x="1247" y="4213"/>
                    <a:pt x="289" y="4629"/>
                    <a:pt x="289" y="525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e7b0ed52b3_0_16"/>
            <p:cNvSpPr/>
            <p:nvPr/>
          </p:nvSpPr>
          <p:spPr>
            <a:xfrm>
              <a:off x="10421407" y="2288379"/>
              <a:ext cx="47272" cy="104500"/>
            </a:xfrm>
            <a:custGeom>
              <a:avLst/>
              <a:gdLst/>
              <a:ahLst/>
              <a:cxnLst/>
              <a:rect l="l" t="t" r="r" b="b"/>
              <a:pathLst>
                <a:path w="21127" h="21058" extrusionOk="0">
                  <a:moveTo>
                    <a:pt x="4040" y="16840"/>
                  </a:moveTo>
                  <a:lnTo>
                    <a:pt x="4040" y="17138"/>
                  </a:lnTo>
                  <a:cubicBezTo>
                    <a:pt x="4040" y="17138"/>
                    <a:pt x="4685" y="17138"/>
                    <a:pt x="5652" y="17138"/>
                  </a:cubicBezTo>
                  <a:cubicBezTo>
                    <a:pt x="6942" y="17138"/>
                    <a:pt x="7587" y="17883"/>
                    <a:pt x="6942" y="18628"/>
                  </a:cubicBezTo>
                  <a:cubicBezTo>
                    <a:pt x="6297" y="19223"/>
                    <a:pt x="6297" y="19968"/>
                    <a:pt x="6942" y="20564"/>
                  </a:cubicBezTo>
                  <a:cubicBezTo>
                    <a:pt x="7587" y="21160"/>
                    <a:pt x="10166" y="21160"/>
                    <a:pt x="11455" y="20862"/>
                  </a:cubicBezTo>
                  <a:cubicBezTo>
                    <a:pt x="13067" y="20564"/>
                    <a:pt x="15002" y="20266"/>
                    <a:pt x="16291" y="19968"/>
                  </a:cubicBezTo>
                  <a:cubicBezTo>
                    <a:pt x="16936" y="19968"/>
                    <a:pt x="17581" y="19670"/>
                    <a:pt x="17581" y="19670"/>
                  </a:cubicBezTo>
                  <a:cubicBezTo>
                    <a:pt x="19837" y="19372"/>
                    <a:pt x="21127" y="18330"/>
                    <a:pt x="21127" y="17436"/>
                  </a:cubicBezTo>
                  <a:cubicBezTo>
                    <a:pt x="21127" y="16840"/>
                    <a:pt x="21127" y="16542"/>
                    <a:pt x="20482" y="15797"/>
                  </a:cubicBezTo>
                  <a:cubicBezTo>
                    <a:pt x="19837" y="15499"/>
                    <a:pt x="19837" y="15201"/>
                    <a:pt x="19193" y="14903"/>
                  </a:cubicBezTo>
                  <a:cubicBezTo>
                    <a:pt x="17581" y="13712"/>
                    <a:pt x="16936" y="11775"/>
                    <a:pt x="18226" y="10583"/>
                  </a:cubicBezTo>
                  <a:cubicBezTo>
                    <a:pt x="16291" y="10881"/>
                    <a:pt x="15002" y="9541"/>
                    <a:pt x="15002" y="8647"/>
                  </a:cubicBezTo>
                  <a:cubicBezTo>
                    <a:pt x="15002" y="7604"/>
                    <a:pt x="16291" y="6859"/>
                    <a:pt x="16936" y="5817"/>
                  </a:cubicBezTo>
                  <a:cubicBezTo>
                    <a:pt x="16936" y="4923"/>
                    <a:pt x="16291" y="4029"/>
                    <a:pt x="14357" y="3433"/>
                  </a:cubicBezTo>
                  <a:cubicBezTo>
                    <a:pt x="13712" y="2986"/>
                    <a:pt x="13067" y="2986"/>
                    <a:pt x="12423" y="3433"/>
                  </a:cubicBezTo>
                  <a:cubicBezTo>
                    <a:pt x="13067" y="2092"/>
                    <a:pt x="11455" y="901"/>
                    <a:pt x="9521" y="305"/>
                  </a:cubicBezTo>
                  <a:cubicBezTo>
                    <a:pt x="7587" y="-440"/>
                    <a:pt x="3396" y="305"/>
                    <a:pt x="2751" y="1199"/>
                  </a:cubicBezTo>
                  <a:cubicBezTo>
                    <a:pt x="2751" y="1794"/>
                    <a:pt x="2751" y="2390"/>
                    <a:pt x="3396" y="2390"/>
                  </a:cubicBezTo>
                  <a:cubicBezTo>
                    <a:pt x="4040" y="2688"/>
                    <a:pt x="5652" y="2390"/>
                    <a:pt x="6942" y="2688"/>
                  </a:cubicBezTo>
                  <a:cubicBezTo>
                    <a:pt x="8231" y="2986"/>
                    <a:pt x="7909" y="4029"/>
                    <a:pt x="6297" y="4327"/>
                  </a:cubicBezTo>
                  <a:cubicBezTo>
                    <a:pt x="5008" y="4625"/>
                    <a:pt x="3396" y="4625"/>
                    <a:pt x="2106" y="4625"/>
                  </a:cubicBezTo>
                  <a:cubicBezTo>
                    <a:pt x="817" y="4923"/>
                    <a:pt x="-473" y="5519"/>
                    <a:pt x="172" y="5817"/>
                  </a:cubicBezTo>
                  <a:cubicBezTo>
                    <a:pt x="817" y="6114"/>
                    <a:pt x="1461" y="6561"/>
                    <a:pt x="2751" y="6561"/>
                  </a:cubicBezTo>
                  <a:cubicBezTo>
                    <a:pt x="817" y="7157"/>
                    <a:pt x="1461" y="8349"/>
                    <a:pt x="2751" y="9243"/>
                  </a:cubicBezTo>
                  <a:cubicBezTo>
                    <a:pt x="6942" y="11477"/>
                    <a:pt x="4040" y="14308"/>
                    <a:pt x="4040" y="1684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e7b0ed52b3_0_16"/>
            <p:cNvSpPr/>
            <p:nvPr/>
          </p:nvSpPr>
          <p:spPr>
            <a:xfrm>
              <a:off x="8465612" y="5360625"/>
              <a:ext cx="85536" cy="38502"/>
            </a:xfrm>
            <a:custGeom>
              <a:avLst/>
              <a:gdLst/>
              <a:ahLst/>
              <a:cxnLst/>
              <a:rect l="l" t="t" r="r" b="b"/>
              <a:pathLst>
                <a:path w="21107" h="21600" extrusionOk="0">
                  <a:moveTo>
                    <a:pt x="461" y="19938"/>
                  </a:moveTo>
                  <a:lnTo>
                    <a:pt x="461" y="20769"/>
                  </a:lnTo>
                  <a:cubicBezTo>
                    <a:pt x="461" y="21600"/>
                    <a:pt x="1200" y="21600"/>
                    <a:pt x="1569" y="21600"/>
                  </a:cubicBezTo>
                  <a:cubicBezTo>
                    <a:pt x="1938" y="21600"/>
                    <a:pt x="2308" y="20769"/>
                    <a:pt x="2861" y="20769"/>
                  </a:cubicBezTo>
                  <a:cubicBezTo>
                    <a:pt x="3600" y="20769"/>
                    <a:pt x="3969" y="21600"/>
                    <a:pt x="4708" y="21600"/>
                  </a:cubicBezTo>
                  <a:cubicBezTo>
                    <a:pt x="5446" y="21600"/>
                    <a:pt x="5815" y="20769"/>
                    <a:pt x="6554" y="19938"/>
                  </a:cubicBezTo>
                  <a:cubicBezTo>
                    <a:pt x="7477" y="19938"/>
                    <a:pt x="8215" y="20769"/>
                    <a:pt x="7846" y="21600"/>
                  </a:cubicBezTo>
                  <a:cubicBezTo>
                    <a:pt x="9323" y="21600"/>
                    <a:pt x="10985" y="21600"/>
                    <a:pt x="11723" y="19108"/>
                  </a:cubicBezTo>
                  <a:cubicBezTo>
                    <a:pt x="12461" y="17446"/>
                    <a:pt x="13200" y="13708"/>
                    <a:pt x="14308" y="13708"/>
                  </a:cubicBezTo>
                  <a:cubicBezTo>
                    <a:pt x="14861" y="13708"/>
                    <a:pt x="15231" y="13708"/>
                    <a:pt x="15231" y="13708"/>
                  </a:cubicBezTo>
                  <a:cubicBezTo>
                    <a:pt x="17077" y="13708"/>
                    <a:pt x="19108" y="11215"/>
                    <a:pt x="20585" y="8723"/>
                  </a:cubicBezTo>
                  <a:cubicBezTo>
                    <a:pt x="20954" y="7892"/>
                    <a:pt x="21323" y="6646"/>
                    <a:pt x="20954" y="5815"/>
                  </a:cubicBezTo>
                  <a:cubicBezTo>
                    <a:pt x="20954" y="5815"/>
                    <a:pt x="20954" y="4985"/>
                    <a:pt x="20585" y="4985"/>
                  </a:cubicBezTo>
                  <a:cubicBezTo>
                    <a:pt x="19108" y="2492"/>
                    <a:pt x="16338" y="4985"/>
                    <a:pt x="15231" y="1662"/>
                  </a:cubicBezTo>
                  <a:cubicBezTo>
                    <a:pt x="14861" y="831"/>
                    <a:pt x="14861" y="831"/>
                    <a:pt x="14308" y="0"/>
                  </a:cubicBezTo>
                  <a:cubicBezTo>
                    <a:pt x="13938" y="0"/>
                    <a:pt x="13569" y="0"/>
                    <a:pt x="13569" y="0"/>
                  </a:cubicBezTo>
                  <a:cubicBezTo>
                    <a:pt x="12092" y="831"/>
                    <a:pt x="10061" y="2492"/>
                    <a:pt x="8585" y="3323"/>
                  </a:cubicBezTo>
                  <a:cubicBezTo>
                    <a:pt x="7477" y="4154"/>
                    <a:pt x="6185" y="4154"/>
                    <a:pt x="5077" y="3323"/>
                  </a:cubicBezTo>
                  <a:cubicBezTo>
                    <a:pt x="4338" y="2492"/>
                    <a:pt x="3600" y="0"/>
                    <a:pt x="2308" y="0"/>
                  </a:cubicBezTo>
                  <a:cubicBezTo>
                    <a:pt x="461" y="0"/>
                    <a:pt x="-277" y="4985"/>
                    <a:pt x="92" y="8723"/>
                  </a:cubicBezTo>
                  <a:cubicBezTo>
                    <a:pt x="461" y="8723"/>
                    <a:pt x="831" y="8723"/>
                    <a:pt x="831" y="8723"/>
                  </a:cubicBezTo>
                  <a:cubicBezTo>
                    <a:pt x="1200" y="13708"/>
                    <a:pt x="831" y="16615"/>
                    <a:pt x="461" y="1993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e7b0ed52b3_0_16"/>
            <p:cNvSpPr/>
            <p:nvPr/>
          </p:nvSpPr>
          <p:spPr>
            <a:xfrm>
              <a:off x="13089215" y="4199442"/>
              <a:ext cx="113795" cy="579513"/>
            </a:xfrm>
            <a:custGeom>
              <a:avLst/>
              <a:gdLst/>
              <a:ahLst/>
              <a:cxnLst/>
              <a:rect l="l" t="t" r="r" b="b"/>
              <a:pathLst>
                <a:path w="21005" h="21288" extrusionOk="0">
                  <a:moveTo>
                    <a:pt x="3439" y="3040"/>
                  </a:moveTo>
                  <a:cubicBezTo>
                    <a:pt x="3439" y="3149"/>
                    <a:pt x="3164" y="3313"/>
                    <a:pt x="3715" y="3368"/>
                  </a:cubicBezTo>
                  <a:cubicBezTo>
                    <a:pt x="3990" y="3422"/>
                    <a:pt x="4265" y="3422"/>
                    <a:pt x="4540" y="3477"/>
                  </a:cubicBezTo>
                  <a:cubicBezTo>
                    <a:pt x="5778" y="3723"/>
                    <a:pt x="3990" y="3996"/>
                    <a:pt x="3164" y="4241"/>
                  </a:cubicBezTo>
                  <a:cubicBezTo>
                    <a:pt x="1376" y="4624"/>
                    <a:pt x="1651" y="5388"/>
                    <a:pt x="4265" y="5552"/>
                  </a:cubicBezTo>
                  <a:cubicBezTo>
                    <a:pt x="4265" y="5907"/>
                    <a:pt x="1926" y="6071"/>
                    <a:pt x="0" y="6126"/>
                  </a:cubicBezTo>
                  <a:cubicBezTo>
                    <a:pt x="1376" y="6399"/>
                    <a:pt x="1376" y="6917"/>
                    <a:pt x="275" y="7272"/>
                  </a:cubicBezTo>
                  <a:cubicBezTo>
                    <a:pt x="1926" y="7327"/>
                    <a:pt x="3439" y="7682"/>
                    <a:pt x="3990" y="8064"/>
                  </a:cubicBezTo>
                  <a:cubicBezTo>
                    <a:pt x="4540" y="8419"/>
                    <a:pt x="4265" y="8829"/>
                    <a:pt x="4265" y="9157"/>
                  </a:cubicBezTo>
                  <a:cubicBezTo>
                    <a:pt x="5366" y="8938"/>
                    <a:pt x="7704" y="9211"/>
                    <a:pt x="7980" y="9512"/>
                  </a:cubicBezTo>
                  <a:cubicBezTo>
                    <a:pt x="8255" y="9839"/>
                    <a:pt x="7154" y="10140"/>
                    <a:pt x="6329" y="10413"/>
                  </a:cubicBezTo>
                  <a:cubicBezTo>
                    <a:pt x="5366" y="10713"/>
                    <a:pt x="4265" y="10986"/>
                    <a:pt x="4540" y="11341"/>
                  </a:cubicBezTo>
                  <a:cubicBezTo>
                    <a:pt x="4540" y="11505"/>
                    <a:pt x="5090" y="11669"/>
                    <a:pt x="5366" y="11915"/>
                  </a:cubicBezTo>
                  <a:cubicBezTo>
                    <a:pt x="6329" y="12434"/>
                    <a:pt x="5778" y="13062"/>
                    <a:pt x="3990" y="13526"/>
                  </a:cubicBezTo>
                  <a:cubicBezTo>
                    <a:pt x="5778" y="13580"/>
                    <a:pt x="5366" y="14099"/>
                    <a:pt x="4815" y="14427"/>
                  </a:cubicBezTo>
                  <a:cubicBezTo>
                    <a:pt x="3715" y="15164"/>
                    <a:pt x="3990" y="16038"/>
                    <a:pt x="5778" y="16721"/>
                  </a:cubicBezTo>
                  <a:cubicBezTo>
                    <a:pt x="6054" y="16830"/>
                    <a:pt x="6329" y="16939"/>
                    <a:pt x="6329" y="17076"/>
                  </a:cubicBezTo>
                  <a:cubicBezTo>
                    <a:pt x="6329" y="17294"/>
                    <a:pt x="5366" y="17458"/>
                    <a:pt x="5090" y="17649"/>
                  </a:cubicBezTo>
                  <a:cubicBezTo>
                    <a:pt x="3990" y="18141"/>
                    <a:pt x="5366" y="18796"/>
                    <a:pt x="4540" y="19288"/>
                  </a:cubicBezTo>
                  <a:cubicBezTo>
                    <a:pt x="3990" y="19588"/>
                    <a:pt x="2889" y="19943"/>
                    <a:pt x="3715" y="20161"/>
                  </a:cubicBezTo>
                  <a:cubicBezTo>
                    <a:pt x="4265" y="20161"/>
                    <a:pt x="4815" y="20216"/>
                    <a:pt x="5366" y="20216"/>
                  </a:cubicBezTo>
                  <a:cubicBezTo>
                    <a:pt x="4815" y="20435"/>
                    <a:pt x="4540" y="20735"/>
                    <a:pt x="4815" y="20953"/>
                  </a:cubicBezTo>
                  <a:cubicBezTo>
                    <a:pt x="5090" y="21199"/>
                    <a:pt x="6879" y="21363"/>
                    <a:pt x="7704" y="21254"/>
                  </a:cubicBezTo>
                  <a:cubicBezTo>
                    <a:pt x="6879" y="20790"/>
                    <a:pt x="6604" y="20271"/>
                    <a:pt x="7429" y="19861"/>
                  </a:cubicBezTo>
                  <a:cubicBezTo>
                    <a:pt x="7704" y="19752"/>
                    <a:pt x="7980" y="19643"/>
                    <a:pt x="7980" y="19533"/>
                  </a:cubicBezTo>
                  <a:cubicBezTo>
                    <a:pt x="7980" y="19424"/>
                    <a:pt x="7704" y="19370"/>
                    <a:pt x="7704" y="19233"/>
                  </a:cubicBezTo>
                  <a:cubicBezTo>
                    <a:pt x="7429" y="18851"/>
                    <a:pt x="8943" y="18496"/>
                    <a:pt x="9493" y="18086"/>
                  </a:cubicBezTo>
                  <a:cubicBezTo>
                    <a:pt x="10318" y="17458"/>
                    <a:pt x="7980" y="16775"/>
                    <a:pt x="9493" y="16202"/>
                  </a:cubicBezTo>
                  <a:cubicBezTo>
                    <a:pt x="10043" y="15929"/>
                    <a:pt x="11144" y="15574"/>
                    <a:pt x="10043" y="15410"/>
                  </a:cubicBezTo>
                  <a:cubicBezTo>
                    <a:pt x="11144" y="14591"/>
                    <a:pt x="12382" y="13799"/>
                    <a:pt x="12657" y="12952"/>
                  </a:cubicBezTo>
                  <a:cubicBezTo>
                    <a:pt x="13483" y="12870"/>
                    <a:pt x="14308" y="12952"/>
                    <a:pt x="15271" y="13007"/>
                  </a:cubicBezTo>
                  <a:cubicBezTo>
                    <a:pt x="15271" y="12761"/>
                    <a:pt x="17335" y="12679"/>
                    <a:pt x="18161" y="12870"/>
                  </a:cubicBezTo>
                  <a:cubicBezTo>
                    <a:pt x="19124" y="13034"/>
                    <a:pt x="18986" y="13335"/>
                    <a:pt x="18711" y="13580"/>
                  </a:cubicBezTo>
                  <a:cubicBezTo>
                    <a:pt x="19261" y="13690"/>
                    <a:pt x="20499" y="13444"/>
                    <a:pt x="20087" y="13280"/>
                  </a:cubicBezTo>
                  <a:cubicBezTo>
                    <a:pt x="19811" y="13116"/>
                    <a:pt x="19261" y="12952"/>
                    <a:pt x="19536" y="12761"/>
                  </a:cubicBezTo>
                  <a:cubicBezTo>
                    <a:pt x="19536" y="12652"/>
                    <a:pt x="20087" y="12597"/>
                    <a:pt x="20499" y="12488"/>
                  </a:cubicBezTo>
                  <a:cubicBezTo>
                    <a:pt x="21600" y="12079"/>
                    <a:pt x="20775" y="11478"/>
                    <a:pt x="19261" y="11095"/>
                  </a:cubicBezTo>
                  <a:cubicBezTo>
                    <a:pt x="17885" y="10686"/>
                    <a:pt x="16372" y="10304"/>
                    <a:pt x="16372" y="9785"/>
                  </a:cubicBezTo>
                  <a:cubicBezTo>
                    <a:pt x="16372" y="9566"/>
                    <a:pt x="16922" y="9321"/>
                    <a:pt x="16647" y="9102"/>
                  </a:cubicBezTo>
                  <a:cubicBezTo>
                    <a:pt x="16647" y="8829"/>
                    <a:pt x="15822" y="8529"/>
                    <a:pt x="15271" y="8256"/>
                  </a:cubicBezTo>
                  <a:cubicBezTo>
                    <a:pt x="14721" y="7955"/>
                    <a:pt x="14996" y="7600"/>
                    <a:pt x="16097" y="7436"/>
                  </a:cubicBezTo>
                  <a:cubicBezTo>
                    <a:pt x="14308" y="6972"/>
                    <a:pt x="13758" y="6399"/>
                    <a:pt x="13758" y="5825"/>
                  </a:cubicBezTo>
                  <a:cubicBezTo>
                    <a:pt x="14033" y="5252"/>
                    <a:pt x="14996" y="4706"/>
                    <a:pt x="15546" y="4187"/>
                  </a:cubicBezTo>
                  <a:cubicBezTo>
                    <a:pt x="13758" y="4187"/>
                    <a:pt x="13208" y="3777"/>
                    <a:pt x="13483" y="3422"/>
                  </a:cubicBezTo>
                  <a:cubicBezTo>
                    <a:pt x="13758" y="3094"/>
                    <a:pt x="14308" y="2739"/>
                    <a:pt x="13208" y="2466"/>
                  </a:cubicBezTo>
                  <a:cubicBezTo>
                    <a:pt x="12107" y="2221"/>
                    <a:pt x="10043" y="2221"/>
                    <a:pt x="9493" y="1948"/>
                  </a:cubicBezTo>
                  <a:cubicBezTo>
                    <a:pt x="9218" y="1729"/>
                    <a:pt x="10181" y="1456"/>
                    <a:pt x="11557" y="1374"/>
                  </a:cubicBezTo>
                  <a:cubicBezTo>
                    <a:pt x="10731" y="1374"/>
                    <a:pt x="11832" y="500"/>
                    <a:pt x="12107" y="391"/>
                  </a:cubicBezTo>
                  <a:cubicBezTo>
                    <a:pt x="9218" y="-237"/>
                    <a:pt x="4265" y="-128"/>
                    <a:pt x="6054" y="855"/>
                  </a:cubicBezTo>
                  <a:cubicBezTo>
                    <a:pt x="6329" y="965"/>
                    <a:pt x="7429" y="1210"/>
                    <a:pt x="7429" y="1320"/>
                  </a:cubicBezTo>
                  <a:cubicBezTo>
                    <a:pt x="7704" y="1647"/>
                    <a:pt x="7154" y="1483"/>
                    <a:pt x="6329" y="1702"/>
                  </a:cubicBezTo>
                  <a:cubicBezTo>
                    <a:pt x="4540" y="2275"/>
                    <a:pt x="3715" y="2521"/>
                    <a:pt x="3439" y="3040"/>
                  </a:cubicBezTo>
                  <a:close/>
                  <a:moveTo>
                    <a:pt x="11832" y="1374"/>
                  </a:moveTo>
                  <a:cubicBezTo>
                    <a:pt x="11694" y="1374"/>
                    <a:pt x="11694" y="1374"/>
                    <a:pt x="11557" y="1374"/>
                  </a:cubicBezTo>
                  <a:cubicBezTo>
                    <a:pt x="11694" y="1374"/>
                    <a:pt x="11694" y="1374"/>
                    <a:pt x="11832" y="1374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e7b0ed52b3_0_16"/>
            <p:cNvSpPr/>
            <p:nvPr/>
          </p:nvSpPr>
          <p:spPr>
            <a:xfrm>
              <a:off x="13018687" y="4807526"/>
              <a:ext cx="248293" cy="247186"/>
            </a:xfrm>
            <a:custGeom>
              <a:avLst/>
              <a:gdLst/>
              <a:ahLst/>
              <a:cxnLst/>
              <a:rect l="l" t="t" r="r" b="b"/>
              <a:pathLst>
                <a:path w="21082" h="20724" extrusionOk="0">
                  <a:moveTo>
                    <a:pt x="6890" y="4819"/>
                  </a:moveTo>
                  <a:cubicBezTo>
                    <a:pt x="5563" y="6122"/>
                    <a:pt x="5311" y="8171"/>
                    <a:pt x="6384" y="9722"/>
                  </a:cubicBezTo>
                  <a:cubicBezTo>
                    <a:pt x="5816" y="9971"/>
                    <a:pt x="5563" y="10778"/>
                    <a:pt x="5942" y="11150"/>
                  </a:cubicBezTo>
                  <a:cubicBezTo>
                    <a:pt x="5437" y="11522"/>
                    <a:pt x="4490" y="11150"/>
                    <a:pt x="3984" y="10778"/>
                  </a:cubicBezTo>
                  <a:cubicBezTo>
                    <a:pt x="3479" y="10219"/>
                    <a:pt x="2911" y="9722"/>
                    <a:pt x="2279" y="9598"/>
                  </a:cubicBezTo>
                  <a:cubicBezTo>
                    <a:pt x="2279" y="10529"/>
                    <a:pt x="2279" y="11522"/>
                    <a:pt x="1963" y="12453"/>
                  </a:cubicBezTo>
                  <a:cubicBezTo>
                    <a:pt x="1458" y="12578"/>
                    <a:pt x="826" y="12826"/>
                    <a:pt x="384" y="13260"/>
                  </a:cubicBezTo>
                  <a:cubicBezTo>
                    <a:pt x="5" y="13633"/>
                    <a:pt x="-121" y="14440"/>
                    <a:pt x="132" y="14812"/>
                  </a:cubicBezTo>
                  <a:cubicBezTo>
                    <a:pt x="258" y="15060"/>
                    <a:pt x="511" y="15060"/>
                    <a:pt x="826" y="15309"/>
                  </a:cubicBezTo>
                  <a:cubicBezTo>
                    <a:pt x="953" y="15557"/>
                    <a:pt x="1079" y="15867"/>
                    <a:pt x="1205" y="16115"/>
                  </a:cubicBezTo>
                  <a:cubicBezTo>
                    <a:pt x="1584" y="17543"/>
                    <a:pt x="1837" y="18971"/>
                    <a:pt x="1584" y="20274"/>
                  </a:cubicBezTo>
                  <a:cubicBezTo>
                    <a:pt x="2784" y="21081"/>
                    <a:pt x="4616" y="20771"/>
                    <a:pt x="5437" y="19591"/>
                  </a:cubicBezTo>
                  <a:cubicBezTo>
                    <a:pt x="4932" y="18971"/>
                    <a:pt x="3732" y="18971"/>
                    <a:pt x="3858" y="18164"/>
                  </a:cubicBezTo>
                  <a:cubicBezTo>
                    <a:pt x="3858" y="17667"/>
                    <a:pt x="4490" y="17419"/>
                    <a:pt x="4490" y="16860"/>
                  </a:cubicBezTo>
                  <a:cubicBezTo>
                    <a:pt x="4490" y="16115"/>
                    <a:pt x="2911" y="16115"/>
                    <a:pt x="2658" y="15309"/>
                  </a:cubicBezTo>
                  <a:cubicBezTo>
                    <a:pt x="2405" y="14564"/>
                    <a:pt x="3479" y="14005"/>
                    <a:pt x="4237" y="14005"/>
                  </a:cubicBezTo>
                  <a:cubicBezTo>
                    <a:pt x="5058" y="14005"/>
                    <a:pt x="6132" y="13757"/>
                    <a:pt x="6258" y="13012"/>
                  </a:cubicBezTo>
                  <a:cubicBezTo>
                    <a:pt x="7584" y="13384"/>
                    <a:pt x="8595" y="14440"/>
                    <a:pt x="9037" y="15557"/>
                  </a:cubicBezTo>
                  <a:cubicBezTo>
                    <a:pt x="9795" y="15991"/>
                    <a:pt x="10742" y="16240"/>
                    <a:pt x="11563" y="16115"/>
                  </a:cubicBezTo>
                  <a:cubicBezTo>
                    <a:pt x="11942" y="16115"/>
                    <a:pt x="12321" y="15867"/>
                    <a:pt x="12700" y="15991"/>
                  </a:cubicBezTo>
                  <a:cubicBezTo>
                    <a:pt x="13142" y="16115"/>
                    <a:pt x="13521" y="16364"/>
                    <a:pt x="13395" y="16736"/>
                  </a:cubicBezTo>
                  <a:cubicBezTo>
                    <a:pt x="13774" y="16364"/>
                    <a:pt x="14153" y="15557"/>
                    <a:pt x="13774" y="15060"/>
                  </a:cubicBezTo>
                  <a:cubicBezTo>
                    <a:pt x="13647" y="14812"/>
                    <a:pt x="13395" y="14688"/>
                    <a:pt x="13268" y="14564"/>
                  </a:cubicBezTo>
                  <a:cubicBezTo>
                    <a:pt x="12700" y="14005"/>
                    <a:pt x="12700" y="13384"/>
                    <a:pt x="12574" y="12702"/>
                  </a:cubicBezTo>
                  <a:cubicBezTo>
                    <a:pt x="12447" y="11957"/>
                    <a:pt x="12637" y="10902"/>
                    <a:pt x="13395" y="10778"/>
                  </a:cubicBezTo>
                  <a:cubicBezTo>
                    <a:pt x="14216" y="10653"/>
                    <a:pt x="14721" y="11709"/>
                    <a:pt x="15479" y="11833"/>
                  </a:cubicBezTo>
                  <a:cubicBezTo>
                    <a:pt x="16300" y="11957"/>
                    <a:pt x="16805" y="11150"/>
                    <a:pt x="17626" y="11150"/>
                  </a:cubicBezTo>
                  <a:cubicBezTo>
                    <a:pt x="18700" y="11026"/>
                    <a:pt x="20026" y="12205"/>
                    <a:pt x="20784" y="11398"/>
                  </a:cubicBezTo>
                  <a:cubicBezTo>
                    <a:pt x="21479" y="10778"/>
                    <a:pt x="20847" y="9784"/>
                    <a:pt x="20026" y="9350"/>
                  </a:cubicBezTo>
                  <a:cubicBezTo>
                    <a:pt x="19268" y="8978"/>
                    <a:pt x="18321" y="8915"/>
                    <a:pt x="17626" y="8419"/>
                  </a:cubicBezTo>
                  <a:cubicBezTo>
                    <a:pt x="17247" y="8171"/>
                    <a:pt x="17121" y="7798"/>
                    <a:pt x="16805" y="7426"/>
                  </a:cubicBezTo>
                  <a:cubicBezTo>
                    <a:pt x="16174" y="6681"/>
                    <a:pt x="15226" y="6122"/>
                    <a:pt x="14468" y="5626"/>
                  </a:cubicBezTo>
                  <a:cubicBezTo>
                    <a:pt x="13521" y="5129"/>
                    <a:pt x="12447" y="4571"/>
                    <a:pt x="11563" y="5129"/>
                  </a:cubicBezTo>
                  <a:cubicBezTo>
                    <a:pt x="11816" y="4943"/>
                    <a:pt x="9037" y="-519"/>
                    <a:pt x="8090" y="40"/>
                  </a:cubicBezTo>
                  <a:cubicBezTo>
                    <a:pt x="8090" y="40"/>
                    <a:pt x="7142" y="2212"/>
                    <a:pt x="7142" y="2336"/>
                  </a:cubicBezTo>
                  <a:cubicBezTo>
                    <a:pt x="6890" y="3515"/>
                    <a:pt x="8090" y="3826"/>
                    <a:pt x="6890" y="4819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e7b0ed52b3_0_16"/>
            <p:cNvSpPr/>
            <p:nvPr/>
          </p:nvSpPr>
          <p:spPr>
            <a:xfrm>
              <a:off x="12578989" y="5061908"/>
              <a:ext cx="535377" cy="512954"/>
            </a:xfrm>
            <a:custGeom>
              <a:avLst/>
              <a:gdLst/>
              <a:ahLst/>
              <a:cxnLst/>
              <a:rect l="l" t="t" r="r" b="b"/>
              <a:pathLst>
                <a:path w="21458" h="21203" extrusionOk="0">
                  <a:moveTo>
                    <a:pt x="17946" y="865"/>
                  </a:moveTo>
                  <a:cubicBezTo>
                    <a:pt x="18064" y="1048"/>
                    <a:pt x="18005" y="1385"/>
                    <a:pt x="17797" y="1508"/>
                  </a:cubicBezTo>
                  <a:cubicBezTo>
                    <a:pt x="18064" y="1630"/>
                    <a:pt x="18183" y="2029"/>
                    <a:pt x="18064" y="2335"/>
                  </a:cubicBezTo>
                  <a:cubicBezTo>
                    <a:pt x="18005" y="2672"/>
                    <a:pt x="17797" y="2917"/>
                    <a:pt x="17797" y="3254"/>
                  </a:cubicBezTo>
                  <a:cubicBezTo>
                    <a:pt x="17738" y="3622"/>
                    <a:pt x="18005" y="4082"/>
                    <a:pt x="18302" y="4327"/>
                  </a:cubicBezTo>
                  <a:cubicBezTo>
                    <a:pt x="18183" y="4327"/>
                    <a:pt x="18124" y="4327"/>
                    <a:pt x="18005" y="4327"/>
                  </a:cubicBezTo>
                  <a:cubicBezTo>
                    <a:pt x="17619" y="4664"/>
                    <a:pt x="17322" y="5093"/>
                    <a:pt x="17262" y="5613"/>
                  </a:cubicBezTo>
                  <a:cubicBezTo>
                    <a:pt x="17054" y="5889"/>
                    <a:pt x="16876" y="6196"/>
                    <a:pt x="16757" y="6471"/>
                  </a:cubicBezTo>
                  <a:cubicBezTo>
                    <a:pt x="16579" y="6778"/>
                    <a:pt x="16371" y="7237"/>
                    <a:pt x="16638" y="7482"/>
                  </a:cubicBezTo>
                  <a:cubicBezTo>
                    <a:pt x="16490" y="7482"/>
                    <a:pt x="16311" y="7421"/>
                    <a:pt x="16193" y="7421"/>
                  </a:cubicBezTo>
                  <a:cubicBezTo>
                    <a:pt x="16014" y="7881"/>
                    <a:pt x="15628" y="8126"/>
                    <a:pt x="15182" y="8310"/>
                  </a:cubicBezTo>
                  <a:cubicBezTo>
                    <a:pt x="14707" y="8647"/>
                    <a:pt x="14261" y="8892"/>
                    <a:pt x="13756" y="9229"/>
                  </a:cubicBezTo>
                  <a:cubicBezTo>
                    <a:pt x="13756" y="8830"/>
                    <a:pt x="13519" y="8524"/>
                    <a:pt x="13192" y="8371"/>
                  </a:cubicBezTo>
                  <a:cubicBezTo>
                    <a:pt x="12895" y="8248"/>
                    <a:pt x="12449" y="8463"/>
                    <a:pt x="12330" y="8769"/>
                  </a:cubicBezTo>
                  <a:cubicBezTo>
                    <a:pt x="12211" y="9106"/>
                    <a:pt x="12390" y="9474"/>
                    <a:pt x="12568" y="9811"/>
                  </a:cubicBezTo>
                  <a:cubicBezTo>
                    <a:pt x="11706" y="10056"/>
                    <a:pt x="11023" y="10761"/>
                    <a:pt x="10755" y="11588"/>
                  </a:cubicBezTo>
                  <a:cubicBezTo>
                    <a:pt x="10131" y="11802"/>
                    <a:pt x="9508" y="11925"/>
                    <a:pt x="8824" y="11986"/>
                  </a:cubicBezTo>
                  <a:cubicBezTo>
                    <a:pt x="8646" y="11986"/>
                    <a:pt x="8527" y="11986"/>
                    <a:pt x="8349" y="12048"/>
                  </a:cubicBezTo>
                  <a:cubicBezTo>
                    <a:pt x="7844" y="12048"/>
                    <a:pt x="7398" y="12109"/>
                    <a:pt x="6893" y="12109"/>
                  </a:cubicBezTo>
                  <a:cubicBezTo>
                    <a:pt x="6715" y="12109"/>
                    <a:pt x="6477" y="12109"/>
                    <a:pt x="6328" y="12231"/>
                  </a:cubicBezTo>
                  <a:cubicBezTo>
                    <a:pt x="6210" y="12293"/>
                    <a:pt x="6091" y="12385"/>
                    <a:pt x="6031" y="12446"/>
                  </a:cubicBezTo>
                  <a:cubicBezTo>
                    <a:pt x="5734" y="12691"/>
                    <a:pt x="5348" y="12936"/>
                    <a:pt x="5021" y="13212"/>
                  </a:cubicBezTo>
                  <a:cubicBezTo>
                    <a:pt x="4724" y="13457"/>
                    <a:pt x="4278" y="13671"/>
                    <a:pt x="3981" y="13457"/>
                  </a:cubicBezTo>
                  <a:cubicBezTo>
                    <a:pt x="4100" y="13671"/>
                    <a:pt x="3922" y="13916"/>
                    <a:pt x="3714" y="14100"/>
                  </a:cubicBezTo>
                  <a:cubicBezTo>
                    <a:pt x="3417" y="14376"/>
                    <a:pt x="3031" y="14560"/>
                    <a:pt x="2733" y="14682"/>
                  </a:cubicBezTo>
                  <a:cubicBezTo>
                    <a:pt x="2288" y="14866"/>
                    <a:pt x="1783" y="15142"/>
                    <a:pt x="1723" y="15571"/>
                  </a:cubicBezTo>
                  <a:cubicBezTo>
                    <a:pt x="1723" y="15785"/>
                    <a:pt x="1723" y="15969"/>
                    <a:pt x="1842" y="16092"/>
                  </a:cubicBezTo>
                  <a:cubicBezTo>
                    <a:pt x="1159" y="16030"/>
                    <a:pt x="475" y="16214"/>
                    <a:pt x="0" y="16674"/>
                  </a:cubicBezTo>
                  <a:cubicBezTo>
                    <a:pt x="297" y="16735"/>
                    <a:pt x="802" y="17011"/>
                    <a:pt x="594" y="17317"/>
                  </a:cubicBezTo>
                  <a:cubicBezTo>
                    <a:pt x="535" y="17440"/>
                    <a:pt x="416" y="17501"/>
                    <a:pt x="357" y="17562"/>
                  </a:cubicBezTo>
                  <a:cubicBezTo>
                    <a:pt x="178" y="17777"/>
                    <a:pt x="178" y="18083"/>
                    <a:pt x="357" y="18206"/>
                  </a:cubicBezTo>
                  <a:cubicBezTo>
                    <a:pt x="475" y="18298"/>
                    <a:pt x="535" y="18359"/>
                    <a:pt x="683" y="18420"/>
                  </a:cubicBezTo>
                  <a:cubicBezTo>
                    <a:pt x="1159" y="18727"/>
                    <a:pt x="1099" y="19431"/>
                    <a:pt x="1040" y="20013"/>
                  </a:cubicBezTo>
                  <a:cubicBezTo>
                    <a:pt x="1545" y="20412"/>
                    <a:pt x="2109" y="20718"/>
                    <a:pt x="2615" y="21116"/>
                  </a:cubicBezTo>
                  <a:cubicBezTo>
                    <a:pt x="2674" y="21178"/>
                    <a:pt x="2733" y="21239"/>
                    <a:pt x="2852" y="21178"/>
                  </a:cubicBezTo>
                  <a:cubicBezTo>
                    <a:pt x="3031" y="21178"/>
                    <a:pt x="3031" y="20933"/>
                    <a:pt x="3090" y="20779"/>
                  </a:cubicBezTo>
                  <a:cubicBezTo>
                    <a:pt x="3179" y="20289"/>
                    <a:pt x="3239" y="19768"/>
                    <a:pt x="3298" y="19309"/>
                  </a:cubicBezTo>
                  <a:cubicBezTo>
                    <a:pt x="3298" y="19125"/>
                    <a:pt x="3357" y="18941"/>
                    <a:pt x="3476" y="18788"/>
                  </a:cubicBezTo>
                  <a:cubicBezTo>
                    <a:pt x="3654" y="18604"/>
                    <a:pt x="3981" y="18604"/>
                    <a:pt x="4219" y="18543"/>
                  </a:cubicBezTo>
                  <a:cubicBezTo>
                    <a:pt x="4486" y="18482"/>
                    <a:pt x="4783" y="18359"/>
                    <a:pt x="4783" y="18083"/>
                  </a:cubicBezTo>
                  <a:cubicBezTo>
                    <a:pt x="4843" y="17654"/>
                    <a:pt x="4041" y="17256"/>
                    <a:pt x="4278" y="16919"/>
                  </a:cubicBezTo>
                  <a:cubicBezTo>
                    <a:pt x="4546" y="16613"/>
                    <a:pt x="4962" y="16919"/>
                    <a:pt x="5110" y="17317"/>
                  </a:cubicBezTo>
                  <a:cubicBezTo>
                    <a:pt x="5229" y="17654"/>
                    <a:pt x="5289" y="18083"/>
                    <a:pt x="5586" y="18298"/>
                  </a:cubicBezTo>
                  <a:cubicBezTo>
                    <a:pt x="5972" y="18022"/>
                    <a:pt x="5972" y="17501"/>
                    <a:pt x="6210" y="17133"/>
                  </a:cubicBezTo>
                  <a:cubicBezTo>
                    <a:pt x="6655" y="16490"/>
                    <a:pt x="7576" y="16551"/>
                    <a:pt x="8349" y="16674"/>
                  </a:cubicBezTo>
                  <a:cubicBezTo>
                    <a:pt x="8587" y="16551"/>
                    <a:pt x="8200" y="16153"/>
                    <a:pt x="8289" y="15908"/>
                  </a:cubicBezTo>
                  <a:cubicBezTo>
                    <a:pt x="8289" y="15785"/>
                    <a:pt x="8408" y="15724"/>
                    <a:pt x="8468" y="15571"/>
                  </a:cubicBezTo>
                  <a:cubicBezTo>
                    <a:pt x="8646" y="15387"/>
                    <a:pt x="8765" y="15081"/>
                    <a:pt x="8765" y="14744"/>
                  </a:cubicBezTo>
                  <a:cubicBezTo>
                    <a:pt x="9092" y="15019"/>
                    <a:pt x="9508" y="14560"/>
                    <a:pt x="9894" y="14682"/>
                  </a:cubicBezTo>
                  <a:cubicBezTo>
                    <a:pt x="10339" y="14805"/>
                    <a:pt x="10280" y="15448"/>
                    <a:pt x="10131" y="15908"/>
                  </a:cubicBezTo>
                  <a:cubicBezTo>
                    <a:pt x="10339" y="16092"/>
                    <a:pt x="10458" y="16306"/>
                    <a:pt x="10696" y="16368"/>
                  </a:cubicBezTo>
                  <a:cubicBezTo>
                    <a:pt x="10963" y="16429"/>
                    <a:pt x="11201" y="16429"/>
                    <a:pt x="11320" y="16214"/>
                  </a:cubicBezTo>
                  <a:cubicBezTo>
                    <a:pt x="11528" y="15908"/>
                    <a:pt x="11261" y="15448"/>
                    <a:pt x="11587" y="15203"/>
                  </a:cubicBezTo>
                  <a:cubicBezTo>
                    <a:pt x="11766" y="15019"/>
                    <a:pt x="12152" y="15203"/>
                    <a:pt x="12390" y="15019"/>
                  </a:cubicBezTo>
                  <a:cubicBezTo>
                    <a:pt x="12687" y="14866"/>
                    <a:pt x="12627" y="14376"/>
                    <a:pt x="12449" y="14162"/>
                  </a:cubicBezTo>
                  <a:cubicBezTo>
                    <a:pt x="12211" y="13916"/>
                    <a:pt x="11884" y="13855"/>
                    <a:pt x="11587" y="13794"/>
                  </a:cubicBezTo>
                  <a:cubicBezTo>
                    <a:pt x="11944" y="13579"/>
                    <a:pt x="12330" y="13396"/>
                    <a:pt x="12627" y="13150"/>
                  </a:cubicBezTo>
                  <a:cubicBezTo>
                    <a:pt x="12835" y="13334"/>
                    <a:pt x="13073" y="13518"/>
                    <a:pt x="13311" y="13671"/>
                  </a:cubicBezTo>
                  <a:cubicBezTo>
                    <a:pt x="13578" y="13794"/>
                    <a:pt x="13875" y="13733"/>
                    <a:pt x="14143" y="13518"/>
                  </a:cubicBezTo>
                  <a:cubicBezTo>
                    <a:pt x="14648" y="13334"/>
                    <a:pt x="15182" y="13089"/>
                    <a:pt x="15687" y="12875"/>
                  </a:cubicBezTo>
                  <a:cubicBezTo>
                    <a:pt x="15866" y="12813"/>
                    <a:pt x="16133" y="12691"/>
                    <a:pt x="16311" y="12813"/>
                  </a:cubicBezTo>
                  <a:cubicBezTo>
                    <a:pt x="16430" y="12875"/>
                    <a:pt x="16490" y="12936"/>
                    <a:pt x="16638" y="13028"/>
                  </a:cubicBezTo>
                  <a:cubicBezTo>
                    <a:pt x="16876" y="13150"/>
                    <a:pt x="17203" y="13089"/>
                    <a:pt x="17440" y="12936"/>
                  </a:cubicBezTo>
                  <a:cubicBezTo>
                    <a:pt x="17619" y="12875"/>
                    <a:pt x="17797" y="12844"/>
                    <a:pt x="17946" y="12691"/>
                  </a:cubicBezTo>
                  <a:cubicBezTo>
                    <a:pt x="18064" y="12599"/>
                    <a:pt x="18064" y="12231"/>
                    <a:pt x="17886" y="12170"/>
                  </a:cubicBezTo>
                  <a:cubicBezTo>
                    <a:pt x="18243" y="11925"/>
                    <a:pt x="18926" y="12170"/>
                    <a:pt x="18985" y="11741"/>
                  </a:cubicBezTo>
                  <a:cubicBezTo>
                    <a:pt x="19134" y="11282"/>
                    <a:pt x="18243" y="11098"/>
                    <a:pt x="18302" y="10577"/>
                  </a:cubicBezTo>
                  <a:cubicBezTo>
                    <a:pt x="18361" y="10056"/>
                    <a:pt x="19372" y="10056"/>
                    <a:pt x="19372" y="9535"/>
                  </a:cubicBezTo>
                  <a:cubicBezTo>
                    <a:pt x="19372" y="9351"/>
                    <a:pt x="19253" y="9229"/>
                    <a:pt x="19134" y="9014"/>
                  </a:cubicBezTo>
                  <a:cubicBezTo>
                    <a:pt x="18867" y="8647"/>
                    <a:pt x="19134" y="8003"/>
                    <a:pt x="19550" y="7881"/>
                  </a:cubicBezTo>
                  <a:cubicBezTo>
                    <a:pt x="19193" y="7666"/>
                    <a:pt x="18867" y="7421"/>
                    <a:pt x="18629" y="7115"/>
                  </a:cubicBezTo>
                  <a:cubicBezTo>
                    <a:pt x="19193" y="6716"/>
                    <a:pt x="19817" y="6471"/>
                    <a:pt x="20441" y="6318"/>
                  </a:cubicBezTo>
                  <a:cubicBezTo>
                    <a:pt x="20679" y="6257"/>
                    <a:pt x="21065" y="6134"/>
                    <a:pt x="20976" y="5828"/>
                  </a:cubicBezTo>
                  <a:cubicBezTo>
                    <a:pt x="20917" y="5675"/>
                    <a:pt x="20857" y="5613"/>
                    <a:pt x="20798" y="5552"/>
                  </a:cubicBezTo>
                  <a:cubicBezTo>
                    <a:pt x="20560" y="5246"/>
                    <a:pt x="20679" y="4725"/>
                    <a:pt x="20976" y="4541"/>
                  </a:cubicBezTo>
                  <a:cubicBezTo>
                    <a:pt x="21125" y="4480"/>
                    <a:pt x="21303" y="4480"/>
                    <a:pt x="21422" y="4327"/>
                  </a:cubicBezTo>
                  <a:cubicBezTo>
                    <a:pt x="21600" y="4020"/>
                    <a:pt x="21065" y="3714"/>
                    <a:pt x="20976" y="3377"/>
                  </a:cubicBezTo>
                  <a:cubicBezTo>
                    <a:pt x="20917" y="3070"/>
                    <a:pt x="21303" y="2733"/>
                    <a:pt x="21243" y="2396"/>
                  </a:cubicBezTo>
                  <a:cubicBezTo>
                    <a:pt x="21184" y="2090"/>
                    <a:pt x="20857" y="1968"/>
                    <a:pt x="20620" y="1845"/>
                  </a:cubicBezTo>
                  <a:cubicBezTo>
                    <a:pt x="20114" y="1447"/>
                    <a:pt x="19877" y="742"/>
                    <a:pt x="20174" y="160"/>
                  </a:cubicBezTo>
                  <a:cubicBezTo>
                    <a:pt x="19609" y="37"/>
                    <a:pt x="17262" y="-361"/>
                    <a:pt x="17946" y="865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e7b0ed52b3_0_16"/>
            <p:cNvSpPr/>
            <p:nvPr/>
          </p:nvSpPr>
          <p:spPr>
            <a:xfrm>
              <a:off x="10968780" y="754843"/>
              <a:ext cx="245580" cy="302872"/>
            </a:xfrm>
            <a:custGeom>
              <a:avLst/>
              <a:gdLst/>
              <a:ahLst/>
              <a:cxnLst/>
              <a:rect l="l" t="t" r="r" b="b"/>
              <a:pathLst>
                <a:path w="21406" h="21329" extrusionOk="0">
                  <a:moveTo>
                    <a:pt x="6117" y="3513"/>
                  </a:moveTo>
                  <a:cubicBezTo>
                    <a:pt x="5661" y="3826"/>
                    <a:pt x="5531" y="4294"/>
                    <a:pt x="5271" y="4606"/>
                  </a:cubicBezTo>
                  <a:cubicBezTo>
                    <a:pt x="4490" y="6012"/>
                    <a:pt x="3514" y="7365"/>
                    <a:pt x="2278" y="8562"/>
                  </a:cubicBezTo>
                  <a:cubicBezTo>
                    <a:pt x="2929" y="8666"/>
                    <a:pt x="3384" y="9187"/>
                    <a:pt x="3254" y="9759"/>
                  </a:cubicBezTo>
                  <a:cubicBezTo>
                    <a:pt x="3514" y="9759"/>
                    <a:pt x="3905" y="9759"/>
                    <a:pt x="4165" y="9863"/>
                  </a:cubicBezTo>
                  <a:cubicBezTo>
                    <a:pt x="4165" y="11945"/>
                    <a:pt x="2539" y="13871"/>
                    <a:pt x="196" y="14756"/>
                  </a:cubicBezTo>
                  <a:cubicBezTo>
                    <a:pt x="-194" y="15068"/>
                    <a:pt x="66" y="15745"/>
                    <a:pt x="392" y="16161"/>
                  </a:cubicBezTo>
                  <a:cubicBezTo>
                    <a:pt x="782" y="16630"/>
                    <a:pt x="1302" y="16838"/>
                    <a:pt x="1758" y="17254"/>
                  </a:cubicBezTo>
                  <a:cubicBezTo>
                    <a:pt x="2278" y="17931"/>
                    <a:pt x="2539" y="18659"/>
                    <a:pt x="2929" y="19336"/>
                  </a:cubicBezTo>
                  <a:cubicBezTo>
                    <a:pt x="3384" y="19961"/>
                    <a:pt x="4490" y="20637"/>
                    <a:pt x="5271" y="20221"/>
                  </a:cubicBezTo>
                  <a:cubicBezTo>
                    <a:pt x="5401" y="20533"/>
                    <a:pt x="5661" y="21002"/>
                    <a:pt x="5857" y="21314"/>
                  </a:cubicBezTo>
                  <a:cubicBezTo>
                    <a:pt x="7028" y="21418"/>
                    <a:pt x="8394" y="21002"/>
                    <a:pt x="8979" y="20117"/>
                  </a:cubicBezTo>
                  <a:cubicBezTo>
                    <a:pt x="9240" y="19805"/>
                    <a:pt x="9370" y="19440"/>
                    <a:pt x="9760" y="19128"/>
                  </a:cubicBezTo>
                  <a:cubicBezTo>
                    <a:pt x="10086" y="18920"/>
                    <a:pt x="10476" y="18816"/>
                    <a:pt x="10866" y="18711"/>
                  </a:cubicBezTo>
                  <a:cubicBezTo>
                    <a:pt x="13208" y="18139"/>
                    <a:pt x="15681" y="17618"/>
                    <a:pt x="18088" y="17931"/>
                  </a:cubicBezTo>
                  <a:cubicBezTo>
                    <a:pt x="18804" y="18035"/>
                    <a:pt x="19910" y="17827"/>
                    <a:pt x="19454" y="17254"/>
                  </a:cubicBezTo>
                  <a:cubicBezTo>
                    <a:pt x="17698" y="16630"/>
                    <a:pt x="17177" y="14756"/>
                    <a:pt x="17828" y="13351"/>
                  </a:cubicBezTo>
                  <a:cubicBezTo>
                    <a:pt x="18543" y="11945"/>
                    <a:pt x="20040" y="10852"/>
                    <a:pt x="21406" y="9863"/>
                  </a:cubicBezTo>
                  <a:cubicBezTo>
                    <a:pt x="20951" y="8874"/>
                    <a:pt x="19910" y="7990"/>
                    <a:pt x="18673" y="7573"/>
                  </a:cubicBezTo>
                  <a:cubicBezTo>
                    <a:pt x="18218" y="7469"/>
                    <a:pt x="17828" y="7365"/>
                    <a:pt x="17437" y="7105"/>
                  </a:cubicBezTo>
                  <a:cubicBezTo>
                    <a:pt x="16592" y="6584"/>
                    <a:pt x="16722" y="5491"/>
                    <a:pt x="17567" y="5023"/>
                  </a:cubicBezTo>
                  <a:cubicBezTo>
                    <a:pt x="15355" y="4711"/>
                    <a:pt x="15941" y="443"/>
                    <a:pt x="12623" y="26"/>
                  </a:cubicBezTo>
                  <a:cubicBezTo>
                    <a:pt x="10736" y="-182"/>
                    <a:pt x="10736" y="911"/>
                    <a:pt x="9500" y="1796"/>
                  </a:cubicBezTo>
                  <a:cubicBezTo>
                    <a:pt x="8719" y="2420"/>
                    <a:pt x="7028" y="2629"/>
                    <a:pt x="6117" y="351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e7b0ed52b3_0_16"/>
            <p:cNvSpPr/>
            <p:nvPr/>
          </p:nvSpPr>
          <p:spPr>
            <a:xfrm>
              <a:off x="10933843" y="1018981"/>
              <a:ext cx="388742" cy="329944"/>
            </a:xfrm>
            <a:custGeom>
              <a:avLst/>
              <a:gdLst/>
              <a:ahLst/>
              <a:cxnLst/>
              <a:rect l="l" t="t" r="r" b="b"/>
              <a:pathLst>
                <a:path w="21436" h="21411" extrusionOk="0">
                  <a:moveTo>
                    <a:pt x="0" y="2433"/>
                  </a:moveTo>
                  <a:cubicBezTo>
                    <a:pt x="164" y="3347"/>
                    <a:pt x="246" y="4261"/>
                    <a:pt x="411" y="5271"/>
                  </a:cubicBezTo>
                  <a:cubicBezTo>
                    <a:pt x="944" y="5367"/>
                    <a:pt x="1478" y="5367"/>
                    <a:pt x="1971" y="5463"/>
                  </a:cubicBezTo>
                  <a:cubicBezTo>
                    <a:pt x="2053" y="5463"/>
                    <a:pt x="2217" y="5463"/>
                    <a:pt x="2341" y="5560"/>
                  </a:cubicBezTo>
                  <a:cubicBezTo>
                    <a:pt x="2751" y="5848"/>
                    <a:pt x="2217" y="6570"/>
                    <a:pt x="1725" y="6570"/>
                  </a:cubicBezTo>
                  <a:cubicBezTo>
                    <a:pt x="1273" y="6570"/>
                    <a:pt x="780" y="6281"/>
                    <a:pt x="329" y="6474"/>
                  </a:cubicBezTo>
                  <a:cubicBezTo>
                    <a:pt x="0" y="6762"/>
                    <a:pt x="329" y="7484"/>
                    <a:pt x="698" y="7676"/>
                  </a:cubicBezTo>
                  <a:cubicBezTo>
                    <a:pt x="1109" y="7869"/>
                    <a:pt x="1560" y="7773"/>
                    <a:pt x="1971" y="7869"/>
                  </a:cubicBezTo>
                  <a:cubicBezTo>
                    <a:pt x="2423" y="7965"/>
                    <a:pt x="2833" y="8494"/>
                    <a:pt x="2669" y="8975"/>
                  </a:cubicBezTo>
                  <a:cubicBezTo>
                    <a:pt x="2587" y="9312"/>
                    <a:pt x="2135" y="9504"/>
                    <a:pt x="1889" y="9504"/>
                  </a:cubicBezTo>
                  <a:cubicBezTo>
                    <a:pt x="1396" y="9601"/>
                    <a:pt x="862" y="9504"/>
                    <a:pt x="329" y="9312"/>
                  </a:cubicBezTo>
                  <a:cubicBezTo>
                    <a:pt x="164" y="9889"/>
                    <a:pt x="452" y="10611"/>
                    <a:pt x="862" y="10899"/>
                  </a:cubicBezTo>
                  <a:cubicBezTo>
                    <a:pt x="1314" y="11188"/>
                    <a:pt x="1807" y="11429"/>
                    <a:pt x="2341" y="11621"/>
                  </a:cubicBezTo>
                  <a:cubicBezTo>
                    <a:pt x="3080" y="11814"/>
                    <a:pt x="3860" y="12006"/>
                    <a:pt x="4558" y="12343"/>
                  </a:cubicBezTo>
                  <a:cubicBezTo>
                    <a:pt x="5010" y="11621"/>
                    <a:pt x="5585" y="10996"/>
                    <a:pt x="6201" y="10611"/>
                  </a:cubicBezTo>
                  <a:cubicBezTo>
                    <a:pt x="6899" y="10899"/>
                    <a:pt x="7227" y="11814"/>
                    <a:pt x="7310" y="12631"/>
                  </a:cubicBezTo>
                  <a:cubicBezTo>
                    <a:pt x="7392" y="13449"/>
                    <a:pt x="7392" y="14315"/>
                    <a:pt x="7761" y="15037"/>
                  </a:cubicBezTo>
                  <a:cubicBezTo>
                    <a:pt x="8008" y="15854"/>
                    <a:pt x="8788" y="16480"/>
                    <a:pt x="9486" y="16143"/>
                  </a:cubicBezTo>
                  <a:cubicBezTo>
                    <a:pt x="9486" y="16769"/>
                    <a:pt x="9486" y="17490"/>
                    <a:pt x="9732" y="17971"/>
                  </a:cubicBezTo>
                  <a:cubicBezTo>
                    <a:pt x="9979" y="18452"/>
                    <a:pt x="10595" y="18885"/>
                    <a:pt x="11129" y="18693"/>
                  </a:cubicBezTo>
                  <a:cubicBezTo>
                    <a:pt x="11457" y="18452"/>
                    <a:pt x="11621" y="18067"/>
                    <a:pt x="11991" y="17971"/>
                  </a:cubicBezTo>
                  <a:cubicBezTo>
                    <a:pt x="13264" y="17346"/>
                    <a:pt x="13962" y="20810"/>
                    <a:pt x="15235" y="20280"/>
                  </a:cubicBezTo>
                  <a:cubicBezTo>
                    <a:pt x="15071" y="20713"/>
                    <a:pt x="15317" y="21194"/>
                    <a:pt x="15687" y="21291"/>
                  </a:cubicBezTo>
                  <a:cubicBezTo>
                    <a:pt x="16015" y="21483"/>
                    <a:pt x="16467" y="21387"/>
                    <a:pt x="16795" y="21387"/>
                  </a:cubicBezTo>
                  <a:cubicBezTo>
                    <a:pt x="17576" y="21291"/>
                    <a:pt x="18438" y="21194"/>
                    <a:pt x="19218" y="21098"/>
                  </a:cubicBezTo>
                  <a:cubicBezTo>
                    <a:pt x="19629" y="21002"/>
                    <a:pt x="20081" y="21002"/>
                    <a:pt x="20327" y="20713"/>
                  </a:cubicBezTo>
                  <a:cubicBezTo>
                    <a:pt x="21107" y="19895"/>
                    <a:pt x="20327" y="18067"/>
                    <a:pt x="21025" y="17153"/>
                  </a:cubicBezTo>
                  <a:cubicBezTo>
                    <a:pt x="20409" y="16961"/>
                    <a:pt x="20081" y="15951"/>
                    <a:pt x="20409" y="15325"/>
                  </a:cubicBezTo>
                  <a:cubicBezTo>
                    <a:pt x="20491" y="15133"/>
                    <a:pt x="20656" y="14940"/>
                    <a:pt x="20656" y="14748"/>
                  </a:cubicBezTo>
                  <a:cubicBezTo>
                    <a:pt x="20656" y="14459"/>
                    <a:pt x="20573" y="14219"/>
                    <a:pt x="20491" y="13930"/>
                  </a:cubicBezTo>
                  <a:cubicBezTo>
                    <a:pt x="20327" y="13449"/>
                    <a:pt x="20327" y="12728"/>
                    <a:pt x="20573" y="12198"/>
                  </a:cubicBezTo>
                  <a:cubicBezTo>
                    <a:pt x="20779" y="12535"/>
                    <a:pt x="21025" y="12631"/>
                    <a:pt x="21271" y="12728"/>
                  </a:cubicBezTo>
                  <a:cubicBezTo>
                    <a:pt x="21600" y="12343"/>
                    <a:pt x="21395" y="11717"/>
                    <a:pt x="21025" y="11332"/>
                  </a:cubicBezTo>
                  <a:cubicBezTo>
                    <a:pt x="20697" y="10899"/>
                    <a:pt x="20245" y="10515"/>
                    <a:pt x="20327" y="9985"/>
                  </a:cubicBezTo>
                  <a:cubicBezTo>
                    <a:pt x="20327" y="9697"/>
                    <a:pt x="20491" y="9408"/>
                    <a:pt x="20656" y="9071"/>
                  </a:cubicBezTo>
                  <a:cubicBezTo>
                    <a:pt x="21354" y="7773"/>
                    <a:pt x="21436" y="6185"/>
                    <a:pt x="21436" y="4646"/>
                  </a:cubicBezTo>
                  <a:cubicBezTo>
                    <a:pt x="21436" y="4453"/>
                    <a:pt x="21436" y="4357"/>
                    <a:pt x="21436" y="4165"/>
                  </a:cubicBezTo>
                  <a:cubicBezTo>
                    <a:pt x="21354" y="3732"/>
                    <a:pt x="20943" y="3539"/>
                    <a:pt x="20656" y="3250"/>
                  </a:cubicBezTo>
                  <a:cubicBezTo>
                    <a:pt x="20245" y="2818"/>
                    <a:pt x="19998" y="2144"/>
                    <a:pt x="19547" y="1615"/>
                  </a:cubicBezTo>
                  <a:cubicBezTo>
                    <a:pt x="19218" y="1134"/>
                    <a:pt x="18684" y="605"/>
                    <a:pt x="18068" y="701"/>
                  </a:cubicBezTo>
                  <a:cubicBezTo>
                    <a:pt x="17494" y="797"/>
                    <a:pt x="17124" y="1807"/>
                    <a:pt x="17576" y="2240"/>
                  </a:cubicBezTo>
                  <a:cubicBezTo>
                    <a:pt x="17411" y="2625"/>
                    <a:pt x="16878" y="2529"/>
                    <a:pt x="16631" y="2336"/>
                  </a:cubicBezTo>
                  <a:cubicBezTo>
                    <a:pt x="16385" y="2144"/>
                    <a:pt x="16262" y="1615"/>
                    <a:pt x="16097" y="1230"/>
                  </a:cubicBezTo>
                  <a:cubicBezTo>
                    <a:pt x="15605" y="316"/>
                    <a:pt x="14537" y="-117"/>
                    <a:pt x="13592" y="27"/>
                  </a:cubicBezTo>
                  <a:cubicBezTo>
                    <a:pt x="12648" y="124"/>
                    <a:pt x="11703" y="508"/>
                    <a:pt x="10759" y="701"/>
                  </a:cubicBezTo>
                  <a:cubicBezTo>
                    <a:pt x="9979" y="893"/>
                    <a:pt x="9116" y="893"/>
                    <a:pt x="8541" y="1615"/>
                  </a:cubicBezTo>
                  <a:cubicBezTo>
                    <a:pt x="8008" y="2240"/>
                    <a:pt x="7761" y="3347"/>
                    <a:pt x="7063" y="3732"/>
                  </a:cubicBezTo>
                  <a:cubicBezTo>
                    <a:pt x="6037" y="4357"/>
                    <a:pt x="4805" y="3058"/>
                    <a:pt x="3696" y="3058"/>
                  </a:cubicBezTo>
                  <a:cubicBezTo>
                    <a:pt x="3696" y="2914"/>
                    <a:pt x="3696" y="2818"/>
                    <a:pt x="3696" y="2721"/>
                  </a:cubicBezTo>
                  <a:cubicBezTo>
                    <a:pt x="3532" y="2336"/>
                    <a:pt x="0" y="2336"/>
                    <a:pt x="0" y="243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ge7b0ed52b3_0_16"/>
            <p:cNvSpPr/>
            <p:nvPr/>
          </p:nvSpPr>
          <p:spPr>
            <a:xfrm>
              <a:off x="11287076" y="1188694"/>
              <a:ext cx="257634" cy="330719"/>
            </a:xfrm>
            <a:custGeom>
              <a:avLst/>
              <a:gdLst/>
              <a:ahLst/>
              <a:cxnLst/>
              <a:rect l="l" t="t" r="r" b="b"/>
              <a:pathLst>
                <a:path w="21600" h="21251" extrusionOk="0">
                  <a:moveTo>
                    <a:pt x="4370" y="9164"/>
                  </a:moveTo>
                  <a:cubicBezTo>
                    <a:pt x="3558" y="9686"/>
                    <a:pt x="3184" y="10588"/>
                    <a:pt x="3309" y="11348"/>
                  </a:cubicBezTo>
                  <a:cubicBezTo>
                    <a:pt x="3309" y="11680"/>
                    <a:pt x="3434" y="11965"/>
                    <a:pt x="3309" y="12250"/>
                  </a:cubicBezTo>
                  <a:cubicBezTo>
                    <a:pt x="3184" y="12582"/>
                    <a:pt x="2747" y="12677"/>
                    <a:pt x="2372" y="12867"/>
                  </a:cubicBezTo>
                  <a:cubicBezTo>
                    <a:pt x="2123" y="13057"/>
                    <a:pt x="1998" y="13484"/>
                    <a:pt x="2372" y="13579"/>
                  </a:cubicBezTo>
                  <a:cubicBezTo>
                    <a:pt x="1623" y="15763"/>
                    <a:pt x="812" y="18042"/>
                    <a:pt x="0" y="20225"/>
                  </a:cubicBezTo>
                  <a:cubicBezTo>
                    <a:pt x="687" y="21317"/>
                    <a:pt x="2747" y="21507"/>
                    <a:pt x="4058" y="20937"/>
                  </a:cubicBezTo>
                  <a:cubicBezTo>
                    <a:pt x="4620" y="20747"/>
                    <a:pt x="4994" y="20415"/>
                    <a:pt x="5119" y="20035"/>
                  </a:cubicBezTo>
                  <a:cubicBezTo>
                    <a:pt x="5681" y="19228"/>
                    <a:pt x="5119" y="18136"/>
                    <a:pt x="4058" y="17757"/>
                  </a:cubicBezTo>
                  <a:cubicBezTo>
                    <a:pt x="4495" y="17045"/>
                    <a:pt x="6055" y="17757"/>
                    <a:pt x="6680" y="17140"/>
                  </a:cubicBezTo>
                  <a:cubicBezTo>
                    <a:pt x="6992" y="16950"/>
                    <a:pt x="6992" y="16570"/>
                    <a:pt x="7117" y="16332"/>
                  </a:cubicBezTo>
                  <a:cubicBezTo>
                    <a:pt x="7366" y="16048"/>
                    <a:pt x="7741" y="15953"/>
                    <a:pt x="8116" y="15763"/>
                  </a:cubicBezTo>
                  <a:cubicBezTo>
                    <a:pt x="9177" y="15431"/>
                    <a:pt x="10488" y="15051"/>
                    <a:pt x="11424" y="15668"/>
                  </a:cubicBezTo>
                  <a:cubicBezTo>
                    <a:pt x="12361" y="16143"/>
                    <a:pt x="12486" y="17234"/>
                    <a:pt x="13484" y="17424"/>
                  </a:cubicBezTo>
                  <a:cubicBezTo>
                    <a:pt x="14421" y="17234"/>
                    <a:pt x="15108" y="16760"/>
                    <a:pt x="15607" y="16143"/>
                  </a:cubicBezTo>
                  <a:cubicBezTo>
                    <a:pt x="15857" y="15953"/>
                    <a:pt x="15982" y="15668"/>
                    <a:pt x="16231" y="15431"/>
                  </a:cubicBezTo>
                  <a:cubicBezTo>
                    <a:pt x="16918" y="15146"/>
                    <a:pt x="17729" y="15336"/>
                    <a:pt x="18354" y="15336"/>
                  </a:cubicBezTo>
                  <a:cubicBezTo>
                    <a:pt x="20164" y="15336"/>
                    <a:pt x="21475" y="13342"/>
                    <a:pt x="20476" y="12250"/>
                  </a:cubicBezTo>
                  <a:cubicBezTo>
                    <a:pt x="20351" y="12060"/>
                    <a:pt x="20039" y="11965"/>
                    <a:pt x="20039" y="11680"/>
                  </a:cubicBezTo>
                  <a:cubicBezTo>
                    <a:pt x="19790" y="11063"/>
                    <a:pt x="20851" y="10588"/>
                    <a:pt x="21600" y="10398"/>
                  </a:cubicBezTo>
                  <a:cubicBezTo>
                    <a:pt x="20601" y="10066"/>
                    <a:pt x="20039" y="9069"/>
                    <a:pt x="20476" y="8262"/>
                  </a:cubicBezTo>
                  <a:cubicBezTo>
                    <a:pt x="19040" y="7787"/>
                    <a:pt x="17292" y="7075"/>
                    <a:pt x="16918" y="5794"/>
                  </a:cubicBezTo>
                  <a:cubicBezTo>
                    <a:pt x="16793" y="5509"/>
                    <a:pt x="16793" y="5082"/>
                    <a:pt x="16418" y="4987"/>
                  </a:cubicBezTo>
                  <a:cubicBezTo>
                    <a:pt x="16106" y="4892"/>
                    <a:pt x="15732" y="4987"/>
                    <a:pt x="15357" y="4987"/>
                  </a:cubicBezTo>
                  <a:cubicBezTo>
                    <a:pt x="14546" y="4987"/>
                    <a:pt x="13797" y="4512"/>
                    <a:pt x="13672" y="3895"/>
                  </a:cubicBezTo>
                  <a:cubicBezTo>
                    <a:pt x="13484" y="3325"/>
                    <a:pt x="13672" y="2613"/>
                    <a:pt x="13921" y="1996"/>
                  </a:cubicBezTo>
                  <a:cubicBezTo>
                    <a:pt x="12610" y="1426"/>
                    <a:pt x="11299" y="809"/>
                    <a:pt x="9988" y="239"/>
                  </a:cubicBezTo>
                  <a:cubicBezTo>
                    <a:pt x="9739" y="97"/>
                    <a:pt x="9427" y="2"/>
                    <a:pt x="9177" y="2"/>
                  </a:cubicBezTo>
                  <a:cubicBezTo>
                    <a:pt x="7616" y="-93"/>
                    <a:pt x="6805" y="2803"/>
                    <a:pt x="6430" y="3610"/>
                  </a:cubicBezTo>
                  <a:cubicBezTo>
                    <a:pt x="5931" y="4512"/>
                    <a:pt x="5494" y="5509"/>
                    <a:pt x="5119" y="6506"/>
                  </a:cubicBezTo>
                  <a:cubicBezTo>
                    <a:pt x="5119" y="6980"/>
                    <a:pt x="4869" y="8784"/>
                    <a:pt x="4370" y="916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e7b0ed52b3_0_16"/>
            <p:cNvSpPr/>
            <p:nvPr/>
          </p:nvSpPr>
          <p:spPr>
            <a:xfrm>
              <a:off x="12664853" y="6991945"/>
              <a:ext cx="439986" cy="372834"/>
            </a:xfrm>
            <a:custGeom>
              <a:avLst/>
              <a:gdLst/>
              <a:ahLst/>
              <a:cxnLst/>
              <a:rect l="l" t="t" r="r" b="b"/>
              <a:pathLst>
                <a:path w="21560" h="21455" extrusionOk="0">
                  <a:moveTo>
                    <a:pt x="21341" y="6913"/>
                  </a:moveTo>
                  <a:cubicBezTo>
                    <a:pt x="21341" y="6446"/>
                    <a:pt x="21414" y="6020"/>
                    <a:pt x="21414" y="5553"/>
                  </a:cubicBezTo>
                  <a:cubicBezTo>
                    <a:pt x="20285" y="5127"/>
                    <a:pt x="19047" y="4830"/>
                    <a:pt x="17845" y="4745"/>
                  </a:cubicBezTo>
                  <a:cubicBezTo>
                    <a:pt x="17517" y="4745"/>
                    <a:pt x="17153" y="4745"/>
                    <a:pt x="16898" y="4575"/>
                  </a:cubicBezTo>
                  <a:cubicBezTo>
                    <a:pt x="16679" y="4490"/>
                    <a:pt x="16533" y="4235"/>
                    <a:pt x="16388" y="4022"/>
                  </a:cubicBezTo>
                  <a:cubicBezTo>
                    <a:pt x="15550" y="3129"/>
                    <a:pt x="14457" y="2534"/>
                    <a:pt x="13328" y="2236"/>
                  </a:cubicBezTo>
                  <a:cubicBezTo>
                    <a:pt x="12563" y="2066"/>
                    <a:pt x="11470" y="2364"/>
                    <a:pt x="11397" y="3257"/>
                  </a:cubicBezTo>
                  <a:cubicBezTo>
                    <a:pt x="11397" y="3427"/>
                    <a:pt x="11397" y="3682"/>
                    <a:pt x="11397" y="3852"/>
                  </a:cubicBezTo>
                  <a:cubicBezTo>
                    <a:pt x="11179" y="4830"/>
                    <a:pt x="9722" y="4235"/>
                    <a:pt x="9212" y="5042"/>
                  </a:cubicBezTo>
                  <a:cubicBezTo>
                    <a:pt x="8738" y="5638"/>
                    <a:pt x="9030" y="6998"/>
                    <a:pt x="8338" y="7168"/>
                  </a:cubicBezTo>
                  <a:cubicBezTo>
                    <a:pt x="8192" y="7168"/>
                    <a:pt x="8046" y="7168"/>
                    <a:pt x="7901" y="7083"/>
                  </a:cubicBezTo>
                  <a:cubicBezTo>
                    <a:pt x="7500" y="6913"/>
                    <a:pt x="7063" y="6786"/>
                    <a:pt x="6844" y="6446"/>
                  </a:cubicBezTo>
                  <a:cubicBezTo>
                    <a:pt x="6516" y="6105"/>
                    <a:pt x="6444" y="5468"/>
                    <a:pt x="6844" y="5127"/>
                  </a:cubicBezTo>
                  <a:cubicBezTo>
                    <a:pt x="6444" y="5042"/>
                    <a:pt x="5970" y="4830"/>
                    <a:pt x="5679" y="4490"/>
                  </a:cubicBezTo>
                  <a:cubicBezTo>
                    <a:pt x="5752" y="3852"/>
                    <a:pt x="5897" y="3257"/>
                    <a:pt x="6225" y="2789"/>
                  </a:cubicBezTo>
                  <a:cubicBezTo>
                    <a:pt x="5824" y="2704"/>
                    <a:pt x="6152" y="2066"/>
                    <a:pt x="6371" y="1811"/>
                  </a:cubicBezTo>
                  <a:cubicBezTo>
                    <a:pt x="4768" y="578"/>
                    <a:pt x="2692" y="-145"/>
                    <a:pt x="798" y="25"/>
                  </a:cubicBezTo>
                  <a:cubicBezTo>
                    <a:pt x="397" y="280"/>
                    <a:pt x="179" y="833"/>
                    <a:pt x="33" y="1258"/>
                  </a:cubicBezTo>
                  <a:cubicBezTo>
                    <a:pt x="33" y="1471"/>
                    <a:pt x="-40" y="1556"/>
                    <a:pt x="33" y="1726"/>
                  </a:cubicBezTo>
                  <a:cubicBezTo>
                    <a:pt x="251" y="2236"/>
                    <a:pt x="1235" y="1811"/>
                    <a:pt x="1490" y="2364"/>
                  </a:cubicBezTo>
                  <a:cubicBezTo>
                    <a:pt x="1563" y="2534"/>
                    <a:pt x="1490" y="2789"/>
                    <a:pt x="1490" y="2959"/>
                  </a:cubicBezTo>
                  <a:cubicBezTo>
                    <a:pt x="1417" y="3512"/>
                    <a:pt x="1781" y="4022"/>
                    <a:pt x="2255" y="4235"/>
                  </a:cubicBezTo>
                  <a:cubicBezTo>
                    <a:pt x="2692" y="4405"/>
                    <a:pt x="3165" y="4320"/>
                    <a:pt x="3602" y="4149"/>
                  </a:cubicBezTo>
                  <a:cubicBezTo>
                    <a:pt x="3785" y="4022"/>
                    <a:pt x="3930" y="4022"/>
                    <a:pt x="4076" y="4149"/>
                  </a:cubicBezTo>
                  <a:cubicBezTo>
                    <a:pt x="4149" y="4235"/>
                    <a:pt x="4149" y="4405"/>
                    <a:pt x="4076" y="4490"/>
                  </a:cubicBezTo>
                  <a:cubicBezTo>
                    <a:pt x="3857" y="5127"/>
                    <a:pt x="3165" y="5553"/>
                    <a:pt x="2546" y="5298"/>
                  </a:cubicBezTo>
                  <a:cubicBezTo>
                    <a:pt x="2400" y="5212"/>
                    <a:pt x="2255" y="5127"/>
                    <a:pt x="2073" y="5127"/>
                  </a:cubicBezTo>
                  <a:cubicBezTo>
                    <a:pt x="1927" y="5127"/>
                    <a:pt x="1708" y="5212"/>
                    <a:pt x="1708" y="5468"/>
                  </a:cubicBezTo>
                  <a:cubicBezTo>
                    <a:pt x="1708" y="5553"/>
                    <a:pt x="1708" y="5553"/>
                    <a:pt x="1781" y="5638"/>
                  </a:cubicBezTo>
                  <a:cubicBezTo>
                    <a:pt x="2073" y="6275"/>
                    <a:pt x="2473" y="6998"/>
                    <a:pt x="3093" y="7338"/>
                  </a:cubicBezTo>
                  <a:cubicBezTo>
                    <a:pt x="3311" y="7424"/>
                    <a:pt x="3602" y="7509"/>
                    <a:pt x="3857" y="7594"/>
                  </a:cubicBezTo>
                  <a:cubicBezTo>
                    <a:pt x="4768" y="7806"/>
                    <a:pt x="5679" y="8061"/>
                    <a:pt x="6589" y="8401"/>
                  </a:cubicBezTo>
                  <a:cubicBezTo>
                    <a:pt x="7755" y="8869"/>
                    <a:pt x="8884" y="9294"/>
                    <a:pt x="10050" y="9847"/>
                  </a:cubicBezTo>
                  <a:cubicBezTo>
                    <a:pt x="10560" y="10102"/>
                    <a:pt x="11106" y="10357"/>
                    <a:pt x="11652" y="10570"/>
                  </a:cubicBezTo>
                  <a:cubicBezTo>
                    <a:pt x="13182" y="11250"/>
                    <a:pt x="14785" y="12228"/>
                    <a:pt x="15222" y="14099"/>
                  </a:cubicBezTo>
                  <a:cubicBezTo>
                    <a:pt x="15368" y="14907"/>
                    <a:pt x="15295" y="15800"/>
                    <a:pt x="14712" y="16268"/>
                  </a:cubicBezTo>
                  <a:cubicBezTo>
                    <a:pt x="14530" y="16438"/>
                    <a:pt x="14311" y="16438"/>
                    <a:pt x="14166" y="16608"/>
                  </a:cubicBezTo>
                  <a:cubicBezTo>
                    <a:pt x="13692" y="16990"/>
                    <a:pt x="13401" y="17671"/>
                    <a:pt x="13474" y="18309"/>
                  </a:cubicBezTo>
                  <a:cubicBezTo>
                    <a:pt x="13547" y="18946"/>
                    <a:pt x="14020" y="19542"/>
                    <a:pt x="14530" y="19669"/>
                  </a:cubicBezTo>
                  <a:cubicBezTo>
                    <a:pt x="14931" y="19754"/>
                    <a:pt x="15368" y="19669"/>
                    <a:pt x="15841" y="19542"/>
                  </a:cubicBezTo>
                  <a:cubicBezTo>
                    <a:pt x="16242" y="19372"/>
                    <a:pt x="16715" y="19244"/>
                    <a:pt x="17007" y="18861"/>
                  </a:cubicBezTo>
                  <a:cubicBezTo>
                    <a:pt x="17189" y="18691"/>
                    <a:pt x="17225" y="18479"/>
                    <a:pt x="17371" y="18394"/>
                  </a:cubicBezTo>
                  <a:cubicBezTo>
                    <a:pt x="17735" y="18138"/>
                    <a:pt x="18209" y="18309"/>
                    <a:pt x="18500" y="18564"/>
                  </a:cubicBezTo>
                  <a:cubicBezTo>
                    <a:pt x="19192" y="19031"/>
                    <a:pt x="19739" y="19754"/>
                    <a:pt x="20139" y="20647"/>
                  </a:cubicBezTo>
                  <a:cubicBezTo>
                    <a:pt x="20212" y="20817"/>
                    <a:pt x="20285" y="21072"/>
                    <a:pt x="20431" y="21157"/>
                  </a:cubicBezTo>
                  <a:cubicBezTo>
                    <a:pt x="20577" y="21242"/>
                    <a:pt x="20722" y="21327"/>
                    <a:pt x="20977" y="21327"/>
                  </a:cubicBezTo>
                  <a:cubicBezTo>
                    <a:pt x="21196" y="21327"/>
                    <a:pt x="21414" y="21455"/>
                    <a:pt x="21560" y="21455"/>
                  </a:cubicBezTo>
                  <a:cubicBezTo>
                    <a:pt x="21196" y="16608"/>
                    <a:pt x="21196" y="11718"/>
                    <a:pt x="21341" y="691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e7b0ed52b3_0_16"/>
            <p:cNvSpPr/>
            <p:nvPr/>
          </p:nvSpPr>
          <p:spPr>
            <a:xfrm>
              <a:off x="8191044" y="1553567"/>
              <a:ext cx="6963741" cy="5418738"/>
            </a:xfrm>
            <a:custGeom>
              <a:avLst/>
              <a:gdLst/>
              <a:ahLst/>
              <a:cxnLst/>
              <a:rect l="l" t="t" r="r" b="b"/>
              <a:pathLst>
                <a:path w="21594" h="21600" extrusionOk="0">
                  <a:moveTo>
                    <a:pt x="21591" y="6525"/>
                  </a:moveTo>
                  <a:cubicBezTo>
                    <a:pt x="21573" y="6489"/>
                    <a:pt x="21543" y="6463"/>
                    <a:pt x="21511" y="6457"/>
                  </a:cubicBezTo>
                  <a:cubicBezTo>
                    <a:pt x="21499" y="6457"/>
                    <a:pt x="21495" y="6451"/>
                    <a:pt x="21486" y="6451"/>
                  </a:cubicBezTo>
                  <a:cubicBezTo>
                    <a:pt x="21451" y="6427"/>
                    <a:pt x="21481" y="6345"/>
                    <a:pt x="21446" y="6321"/>
                  </a:cubicBezTo>
                  <a:cubicBezTo>
                    <a:pt x="21437" y="6315"/>
                    <a:pt x="21433" y="6315"/>
                    <a:pt x="21423" y="6309"/>
                  </a:cubicBezTo>
                  <a:cubicBezTo>
                    <a:pt x="21403" y="6303"/>
                    <a:pt x="21389" y="6283"/>
                    <a:pt x="21384" y="6265"/>
                  </a:cubicBezTo>
                  <a:cubicBezTo>
                    <a:pt x="21380" y="6247"/>
                    <a:pt x="21380" y="6235"/>
                    <a:pt x="21375" y="6215"/>
                  </a:cubicBezTo>
                  <a:cubicBezTo>
                    <a:pt x="21371" y="6191"/>
                    <a:pt x="21354" y="6179"/>
                    <a:pt x="21341" y="6158"/>
                  </a:cubicBezTo>
                  <a:cubicBezTo>
                    <a:pt x="21322" y="6135"/>
                    <a:pt x="21292" y="6117"/>
                    <a:pt x="21279" y="6135"/>
                  </a:cubicBezTo>
                  <a:cubicBezTo>
                    <a:pt x="21269" y="6147"/>
                    <a:pt x="21269" y="6173"/>
                    <a:pt x="21265" y="6185"/>
                  </a:cubicBezTo>
                  <a:cubicBezTo>
                    <a:pt x="21253" y="6215"/>
                    <a:pt x="21216" y="6226"/>
                    <a:pt x="21191" y="6209"/>
                  </a:cubicBezTo>
                  <a:cubicBezTo>
                    <a:pt x="21168" y="6191"/>
                    <a:pt x="21157" y="6152"/>
                    <a:pt x="21157" y="6117"/>
                  </a:cubicBezTo>
                  <a:cubicBezTo>
                    <a:pt x="21120" y="6135"/>
                    <a:pt x="21072" y="6084"/>
                    <a:pt x="21032" y="6102"/>
                  </a:cubicBezTo>
                  <a:cubicBezTo>
                    <a:pt x="21014" y="6111"/>
                    <a:pt x="21003" y="6135"/>
                    <a:pt x="21003" y="6158"/>
                  </a:cubicBezTo>
                  <a:cubicBezTo>
                    <a:pt x="21019" y="6185"/>
                    <a:pt x="21032" y="6215"/>
                    <a:pt x="21037" y="6247"/>
                  </a:cubicBezTo>
                  <a:lnTo>
                    <a:pt x="21037" y="6265"/>
                  </a:lnTo>
                  <a:cubicBezTo>
                    <a:pt x="21037" y="6271"/>
                    <a:pt x="21028" y="6277"/>
                    <a:pt x="21028" y="6283"/>
                  </a:cubicBezTo>
                  <a:cubicBezTo>
                    <a:pt x="21014" y="6309"/>
                    <a:pt x="21055" y="6345"/>
                    <a:pt x="21037" y="6371"/>
                  </a:cubicBezTo>
                  <a:cubicBezTo>
                    <a:pt x="21032" y="6377"/>
                    <a:pt x="21028" y="6377"/>
                    <a:pt x="21023" y="6377"/>
                  </a:cubicBezTo>
                  <a:cubicBezTo>
                    <a:pt x="20993" y="6383"/>
                    <a:pt x="20959" y="6365"/>
                    <a:pt x="20945" y="6327"/>
                  </a:cubicBezTo>
                  <a:cubicBezTo>
                    <a:pt x="20940" y="6277"/>
                    <a:pt x="20984" y="6220"/>
                    <a:pt x="20966" y="6173"/>
                  </a:cubicBezTo>
                  <a:cubicBezTo>
                    <a:pt x="20954" y="6147"/>
                    <a:pt x="20936" y="6135"/>
                    <a:pt x="20927" y="6111"/>
                  </a:cubicBezTo>
                  <a:cubicBezTo>
                    <a:pt x="20906" y="6067"/>
                    <a:pt x="20927" y="6016"/>
                    <a:pt x="20917" y="5972"/>
                  </a:cubicBezTo>
                  <a:cubicBezTo>
                    <a:pt x="20911" y="5954"/>
                    <a:pt x="20901" y="5937"/>
                    <a:pt x="20892" y="5925"/>
                  </a:cubicBezTo>
                  <a:cubicBezTo>
                    <a:pt x="20878" y="5898"/>
                    <a:pt x="20853" y="5869"/>
                    <a:pt x="20830" y="5886"/>
                  </a:cubicBezTo>
                  <a:cubicBezTo>
                    <a:pt x="20835" y="5869"/>
                    <a:pt x="20825" y="5848"/>
                    <a:pt x="20816" y="5836"/>
                  </a:cubicBezTo>
                  <a:cubicBezTo>
                    <a:pt x="20800" y="5824"/>
                    <a:pt x="20786" y="5818"/>
                    <a:pt x="20773" y="5812"/>
                  </a:cubicBezTo>
                  <a:cubicBezTo>
                    <a:pt x="20747" y="5795"/>
                    <a:pt x="20729" y="5762"/>
                    <a:pt x="20724" y="5724"/>
                  </a:cubicBezTo>
                  <a:cubicBezTo>
                    <a:pt x="20681" y="5700"/>
                    <a:pt x="20641" y="5644"/>
                    <a:pt x="20618" y="5588"/>
                  </a:cubicBezTo>
                  <a:cubicBezTo>
                    <a:pt x="20602" y="5558"/>
                    <a:pt x="20584" y="5514"/>
                    <a:pt x="20554" y="5520"/>
                  </a:cubicBezTo>
                  <a:cubicBezTo>
                    <a:pt x="20545" y="5520"/>
                    <a:pt x="20536" y="5526"/>
                    <a:pt x="20526" y="5526"/>
                  </a:cubicBezTo>
                  <a:cubicBezTo>
                    <a:pt x="20510" y="5526"/>
                    <a:pt x="20497" y="5508"/>
                    <a:pt x="20487" y="5496"/>
                  </a:cubicBezTo>
                  <a:cubicBezTo>
                    <a:pt x="20453" y="5446"/>
                    <a:pt x="20409" y="5396"/>
                    <a:pt x="20365" y="5360"/>
                  </a:cubicBezTo>
                  <a:cubicBezTo>
                    <a:pt x="20342" y="5333"/>
                    <a:pt x="20317" y="5304"/>
                    <a:pt x="20290" y="5277"/>
                  </a:cubicBezTo>
                  <a:cubicBezTo>
                    <a:pt x="20241" y="5230"/>
                    <a:pt x="20193" y="5180"/>
                    <a:pt x="20149" y="5129"/>
                  </a:cubicBezTo>
                  <a:cubicBezTo>
                    <a:pt x="20145" y="5129"/>
                    <a:pt x="20145" y="5124"/>
                    <a:pt x="20140" y="5124"/>
                  </a:cubicBezTo>
                  <a:cubicBezTo>
                    <a:pt x="20131" y="5124"/>
                    <a:pt x="20126" y="5129"/>
                    <a:pt x="20115" y="5129"/>
                  </a:cubicBezTo>
                  <a:cubicBezTo>
                    <a:pt x="20087" y="5147"/>
                    <a:pt x="20053" y="5124"/>
                    <a:pt x="20025" y="5100"/>
                  </a:cubicBezTo>
                  <a:cubicBezTo>
                    <a:pt x="20000" y="5073"/>
                    <a:pt x="19977" y="5038"/>
                    <a:pt x="19951" y="5005"/>
                  </a:cubicBezTo>
                  <a:cubicBezTo>
                    <a:pt x="19942" y="4988"/>
                    <a:pt x="19917" y="4961"/>
                    <a:pt x="19903" y="4982"/>
                  </a:cubicBezTo>
                  <a:cubicBezTo>
                    <a:pt x="19899" y="4949"/>
                    <a:pt x="19859" y="4937"/>
                    <a:pt x="19850" y="4970"/>
                  </a:cubicBezTo>
                  <a:cubicBezTo>
                    <a:pt x="19855" y="4943"/>
                    <a:pt x="19836" y="4925"/>
                    <a:pt x="19816" y="4920"/>
                  </a:cubicBezTo>
                  <a:cubicBezTo>
                    <a:pt x="19797" y="4914"/>
                    <a:pt x="19779" y="4920"/>
                    <a:pt x="19763" y="4908"/>
                  </a:cubicBezTo>
                  <a:cubicBezTo>
                    <a:pt x="19754" y="4899"/>
                    <a:pt x="19744" y="4887"/>
                    <a:pt x="19735" y="4875"/>
                  </a:cubicBezTo>
                  <a:cubicBezTo>
                    <a:pt x="19724" y="4869"/>
                    <a:pt x="19705" y="4869"/>
                    <a:pt x="19705" y="4881"/>
                  </a:cubicBezTo>
                  <a:cubicBezTo>
                    <a:pt x="19701" y="4857"/>
                    <a:pt x="19675" y="4846"/>
                    <a:pt x="19657" y="4852"/>
                  </a:cubicBezTo>
                  <a:cubicBezTo>
                    <a:pt x="19639" y="4857"/>
                    <a:pt x="19618" y="4869"/>
                    <a:pt x="19600" y="4875"/>
                  </a:cubicBezTo>
                  <a:cubicBezTo>
                    <a:pt x="19581" y="4881"/>
                    <a:pt x="19556" y="4875"/>
                    <a:pt x="19547" y="4857"/>
                  </a:cubicBezTo>
                  <a:cubicBezTo>
                    <a:pt x="19508" y="4881"/>
                    <a:pt x="19468" y="4881"/>
                    <a:pt x="19429" y="4875"/>
                  </a:cubicBezTo>
                  <a:cubicBezTo>
                    <a:pt x="19406" y="4819"/>
                    <a:pt x="19324" y="4875"/>
                    <a:pt x="19296" y="4825"/>
                  </a:cubicBezTo>
                  <a:cubicBezTo>
                    <a:pt x="19291" y="4819"/>
                    <a:pt x="19287" y="4807"/>
                    <a:pt x="19280" y="4795"/>
                  </a:cubicBezTo>
                  <a:cubicBezTo>
                    <a:pt x="19261" y="4769"/>
                    <a:pt x="19227" y="4789"/>
                    <a:pt x="19199" y="4795"/>
                  </a:cubicBezTo>
                  <a:cubicBezTo>
                    <a:pt x="19160" y="4801"/>
                    <a:pt x="19133" y="4763"/>
                    <a:pt x="19098" y="4745"/>
                  </a:cubicBezTo>
                  <a:cubicBezTo>
                    <a:pt x="19066" y="4727"/>
                    <a:pt x="19015" y="4733"/>
                    <a:pt x="19002" y="4778"/>
                  </a:cubicBezTo>
                  <a:cubicBezTo>
                    <a:pt x="19015" y="4778"/>
                    <a:pt x="19011" y="4807"/>
                    <a:pt x="19006" y="4825"/>
                  </a:cubicBezTo>
                  <a:cubicBezTo>
                    <a:pt x="18997" y="4863"/>
                    <a:pt x="19006" y="4914"/>
                    <a:pt x="19034" y="4937"/>
                  </a:cubicBezTo>
                  <a:cubicBezTo>
                    <a:pt x="19029" y="4955"/>
                    <a:pt x="19020" y="4976"/>
                    <a:pt x="19020" y="4993"/>
                  </a:cubicBezTo>
                  <a:cubicBezTo>
                    <a:pt x="19020" y="5011"/>
                    <a:pt x="19025" y="5038"/>
                    <a:pt x="19034" y="5050"/>
                  </a:cubicBezTo>
                  <a:cubicBezTo>
                    <a:pt x="19041" y="5056"/>
                    <a:pt x="19050" y="5056"/>
                    <a:pt x="19050" y="5067"/>
                  </a:cubicBezTo>
                  <a:cubicBezTo>
                    <a:pt x="19054" y="5079"/>
                    <a:pt x="19045" y="5094"/>
                    <a:pt x="19041" y="5106"/>
                  </a:cubicBezTo>
                  <a:cubicBezTo>
                    <a:pt x="19041" y="5124"/>
                    <a:pt x="19054" y="5141"/>
                    <a:pt x="19059" y="5162"/>
                  </a:cubicBezTo>
                  <a:cubicBezTo>
                    <a:pt x="19064" y="5186"/>
                    <a:pt x="19054" y="5209"/>
                    <a:pt x="19045" y="5236"/>
                  </a:cubicBezTo>
                  <a:cubicBezTo>
                    <a:pt x="19041" y="5242"/>
                    <a:pt x="19041" y="5254"/>
                    <a:pt x="19034" y="5260"/>
                  </a:cubicBezTo>
                  <a:cubicBezTo>
                    <a:pt x="19020" y="5292"/>
                    <a:pt x="18992" y="5304"/>
                    <a:pt x="18962" y="5304"/>
                  </a:cubicBezTo>
                  <a:cubicBezTo>
                    <a:pt x="18967" y="5316"/>
                    <a:pt x="18967" y="5328"/>
                    <a:pt x="18967" y="5339"/>
                  </a:cubicBezTo>
                  <a:cubicBezTo>
                    <a:pt x="18967" y="5354"/>
                    <a:pt x="18962" y="5366"/>
                    <a:pt x="18953" y="5372"/>
                  </a:cubicBezTo>
                  <a:cubicBezTo>
                    <a:pt x="18949" y="5378"/>
                    <a:pt x="18937" y="5372"/>
                    <a:pt x="18928" y="5372"/>
                  </a:cubicBezTo>
                  <a:cubicBezTo>
                    <a:pt x="18905" y="5360"/>
                    <a:pt x="18875" y="5354"/>
                    <a:pt x="18852" y="5339"/>
                  </a:cubicBezTo>
                  <a:cubicBezTo>
                    <a:pt x="18843" y="5333"/>
                    <a:pt x="18827" y="5328"/>
                    <a:pt x="18822" y="5316"/>
                  </a:cubicBezTo>
                  <a:cubicBezTo>
                    <a:pt x="18818" y="5292"/>
                    <a:pt x="18836" y="5271"/>
                    <a:pt x="18836" y="5248"/>
                  </a:cubicBezTo>
                  <a:cubicBezTo>
                    <a:pt x="18836" y="5230"/>
                    <a:pt x="18822" y="5209"/>
                    <a:pt x="18808" y="5203"/>
                  </a:cubicBezTo>
                  <a:lnTo>
                    <a:pt x="18765" y="5186"/>
                  </a:lnTo>
                  <a:cubicBezTo>
                    <a:pt x="18730" y="5168"/>
                    <a:pt x="18716" y="5112"/>
                    <a:pt x="18730" y="5073"/>
                  </a:cubicBezTo>
                  <a:cubicBezTo>
                    <a:pt x="18712" y="5079"/>
                    <a:pt x="18698" y="5061"/>
                    <a:pt x="18686" y="5044"/>
                  </a:cubicBezTo>
                  <a:cubicBezTo>
                    <a:pt x="18677" y="5023"/>
                    <a:pt x="18677" y="4999"/>
                    <a:pt x="18682" y="4976"/>
                  </a:cubicBezTo>
                  <a:cubicBezTo>
                    <a:pt x="18707" y="4970"/>
                    <a:pt x="18730" y="4955"/>
                    <a:pt x="18751" y="4970"/>
                  </a:cubicBezTo>
                  <a:cubicBezTo>
                    <a:pt x="18774" y="4976"/>
                    <a:pt x="18788" y="5011"/>
                    <a:pt x="18774" y="5038"/>
                  </a:cubicBezTo>
                  <a:cubicBezTo>
                    <a:pt x="18778" y="5050"/>
                    <a:pt x="18788" y="5050"/>
                    <a:pt x="18799" y="5044"/>
                  </a:cubicBezTo>
                  <a:cubicBezTo>
                    <a:pt x="18808" y="5038"/>
                    <a:pt x="18813" y="5032"/>
                    <a:pt x="18818" y="5017"/>
                  </a:cubicBezTo>
                  <a:cubicBezTo>
                    <a:pt x="18831" y="4993"/>
                    <a:pt x="18847" y="4976"/>
                    <a:pt x="18857" y="4943"/>
                  </a:cubicBezTo>
                  <a:cubicBezTo>
                    <a:pt x="18847" y="4937"/>
                    <a:pt x="18843" y="4920"/>
                    <a:pt x="18847" y="4908"/>
                  </a:cubicBezTo>
                  <a:cubicBezTo>
                    <a:pt x="18852" y="4893"/>
                    <a:pt x="18861" y="4881"/>
                    <a:pt x="18861" y="4863"/>
                  </a:cubicBezTo>
                  <a:cubicBezTo>
                    <a:pt x="18870" y="4831"/>
                    <a:pt x="18852" y="4795"/>
                    <a:pt x="18827" y="4789"/>
                  </a:cubicBezTo>
                  <a:cubicBezTo>
                    <a:pt x="18818" y="4784"/>
                    <a:pt x="18808" y="4789"/>
                    <a:pt x="18799" y="4784"/>
                  </a:cubicBezTo>
                  <a:cubicBezTo>
                    <a:pt x="18788" y="4784"/>
                    <a:pt x="18778" y="4778"/>
                    <a:pt x="18769" y="4769"/>
                  </a:cubicBezTo>
                  <a:cubicBezTo>
                    <a:pt x="18739" y="4757"/>
                    <a:pt x="18707" y="4739"/>
                    <a:pt x="18677" y="4727"/>
                  </a:cubicBezTo>
                  <a:cubicBezTo>
                    <a:pt x="18668" y="4721"/>
                    <a:pt x="18661" y="4721"/>
                    <a:pt x="18650" y="4721"/>
                  </a:cubicBezTo>
                  <a:cubicBezTo>
                    <a:pt x="18640" y="4721"/>
                    <a:pt x="18629" y="4727"/>
                    <a:pt x="18624" y="4739"/>
                  </a:cubicBezTo>
                  <a:cubicBezTo>
                    <a:pt x="18620" y="4751"/>
                    <a:pt x="18624" y="4763"/>
                    <a:pt x="18629" y="4778"/>
                  </a:cubicBezTo>
                  <a:cubicBezTo>
                    <a:pt x="18634" y="4787"/>
                    <a:pt x="18631" y="4804"/>
                    <a:pt x="18622" y="4813"/>
                  </a:cubicBezTo>
                  <a:cubicBezTo>
                    <a:pt x="18627" y="4810"/>
                    <a:pt x="18629" y="4822"/>
                    <a:pt x="18629" y="4831"/>
                  </a:cubicBezTo>
                  <a:cubicBezTo>
                    <a:pt x="18624" y="4840"/>
                    <a:pt x="18620" y="4846"/>
                    <a:pt x="18615" y="4846"/>
                  </a:cubicBezTo>
                  <a:cubicBezTo>
                    <a:pt x="18611" y="4846"/>
                    <a:pt x="18601" y="4846"/>
                    <a:pt x="18597" y="4852"/>
                  </a:cubicBezTo>
                  <a:cubicBezTo>
                    <a:pt x="18581" y="4857"/>
                    <a:pt x="18581" y="4887"/>
                    <a:pt x="18581" y="4908"/>
                  </a:cubicBezTo>
                  <a:cubicBezTo>
                    <a:pt x="18581" y="4943"/>
                    <a:pt x="18576" y="4976"/>
                    <a:pt x="18567" y="5005"/>
                  </a:cubicBezTo>
                  <a:cubicBezTo>
                    <a:pt x="18553" y="4993"/>
                    <a:pt x="18532" y="4982"/>
                    <a:pt x="18519" y="4970"/>
                  </a:cubicBezTo>
                  <a:cubicBezTo>
                    <a:pt x="18509" y="4993"/>
                    <a:pt x="18493" y="5017"/>
                    <a:pt x="18470" y="5023"/>
                  </a:cubicBezTo>
                  <a:cubicBezTo>
                    <a:pt x="18456" y="5032"/>
                    <a:pt x="18440" y="5023"/>
                    <a:pt x="18431" y="5017"/>
                  </a:cubicBezTo>
                  <a:cubicBezTo>
                    <a:pt x="18383" y="4999"/>
                    <a:pt x="18334" y="4976"/>
                    <a:pt x="18291" y="4943"/>
                  </a:cubicBezTo>
                  <a:cubicBezTo>
                    <a:pt x="18282" y="4970"/>
                    <a:pt x="18268" y="4988"/>
                    <a:pt x="18249" y="4999"/>
                  </a:cubicBezTo>
                  <a:cubicBezTo>
                    <a:pt x="18233" y="5005"/>
                    <a:pt x="18219" y="4999"/>
                    <a:pt x="18201" y="4993"/>
                  </a:cubicBezTo>
                  <a:cubicBezTo>
                    <a:pt x="18176" y="4982"/>
                    <a:pt x="18153" y="4976"/>
                    <a:pt x="18127" y="4961"/>
                  </a:cubicBezTo>
                  <a:cubicBezTo>
                    <a:pt x="18123" y="4937"/>
                    <a:pt x="18098" y="4937"/>
                    <a:pt x="18079" y="4943"/>
                  </a:cubicBezTo>
                  <a:cubicBezTo>
                    <a:pt x="18061" y="4949"/>
                    <a:pt x="18040" y="4961"/>
                    <a:pt x="18026" y="4955"/>
                  </a:cubicBezTo>
                  <a:cubicBezTo>
                    <a:pt x="18017" y="4949"/>
                    <a:pt x="18015" y="4943"/>
                    <a:pt x="18003" y="4943"/>
                  </a:cubicBezTo>
                  <a:cubicBezTo>
                    <a:pt x="17994" y="4943"/>
                    <a:pt x="17987" y="4943"/>
                    <a:pt x="17978" y="4949"/>
                  </a:cubicBezTo>
                  <a:cubicBezTo>
                    <a:pt x="17948" y="4961"/>
                    <a:pt x="17916" y="4961"/>
                    <a:pt x="17881" y="4961"/>
                  </a:cubicBezTo>
                  <a:cubicBezTo>
                    <a:pt x="17872" y="4961"/>
                    <a:pt x="17863" y="4961"/>
                    <a:pt x="17851" y="4955"/>
                  </a:cubicBezTo>
                  <a:cubicBezTo>
                    <a:pt x="17847" y="4949"/>
                    <a:pt x="17838" y="4949"/>
                    <a:pt x="17833" y="4943"/>
                  </a:cubicBezTo>
                  <a:cubicBezTo>
                    <a:pt x="17810" y="4925"/>
                    <a:pt x="17776" y="4937"/>
                    <a:pt x="17757" y="4970"/>
                  </a:cubicBezTo>
                  <a:cubicBezTo>
                    <a:pt x="17750" y="4976"/>
                    <a:pt x="17750" y="4982"/>
                    <a:pt x="17746" y="4982"/>
                  </a:cubicBezTo>
                  <a:cubicBezTo>
                    <a:pt x="17732" y="4993"/>
                    <a:pt x="17718" y="4970"/>
                    <a:pt x="17702" y="4961"/>
                  </a:cubicBezTo>
                  <a:cubicBezTo>
                    <a:pt x="17684" y="4949"/>
                    <a:pt x="17665" y="4961"/>
                    <a:pt x="17644" y="4970"/>
                  </a:cubicBezTo>
                  <a:cubicBezTo>
                    <a:pt x="17626" y="4970"/>
                    <a:pt x="17596" y="4955"/>
                    <a:pt x="17601" y="4931"/>
                  </a:cubicBezTo>
                  <a:cubicBezTo>
                    <a:pt x="17592" y="4937"/>
                    <a:pt x="17578" y="4931"/>
                    <a:pt x="17573" y="4914"/>
                  </a:cubicBezTo>
                  <a:cubicBezTo>
                    <a:pt x="17569" y="4893"/>
                    <a:pt x="17578" y="4881"/>
                    <a:pt x="17587" y="4869"/>
                  </a:cubicBezTo>
                  <a:cubicBezTo>
                    <a:pt x="17596" y="4857"/>
                    <a:pt x="17612" y="4857"/>
                    <a:pt x="17621" y="4846"/>
                  </a:cubicBezTo>
                  <a:cubicBezTo>
                    <a:pt x="17631" y="4840"/>
                    <a:pt x="17640" y="4819"/>
                    <a:pt x="17635" y="4801"/>
                  </a:cubicBezTo>
                  <a:cubicBezTo>
                    <a:pt x="17631" y="4784"/>
                    <a:pt x="17619" y="4781"/>
                    <a:pt x="17608" y="4763"/>
                  </a:cubicBezTo>
                  <a:cubicBezTo>
                    <a:pt x="17598" y="4742"/>
                    <a:pt x="17608" y="4727"/>
                    <a:pt x="17617" y="4707"/>
                  </a:cubicBezTo>
                  <a:cubicBezTo>
                    <a:pt x="17626" y="4695"/>
                    <a:pt x="17640" y="4677"/>
                    <a:pt x="17640" y="4659"/>
                  </a:cubicBezTo>
                  <a:lnTo>
                    <a:pt x="17640" y="4645"/>
                  </a:lnTo>
                  <a:cubicBezTo>
                    <a:pt x="17640" y="4639"/>
                    <a:pt x="17635" y="4639"/>
                    <a:pt x="17631" y="4633"/>
                  </a:cubicBezTo>
                  <a:cubicBezTo>
                    <a:pt x="17617" y="4627"/>
                    <a:pt x="17601" y="4615"/>
                    <a:pt x="17601" y="4597"/>
                  </a:cubicBezTo>
                  <a:cubicBezTo>
                    <a:pt x="17601" y="4585"/>
                    <a:pt x="17608" y="4571"/>
                    <a:pt x="17612" y="4559"/>
                  </a:cubicBezTo>
                  <a:cubicBezTo>
                    <a:pt x="17621" y="4529"/>
                    <a:pt x="17628" y="4491"/>
                    <a:pt x="17612" y="4467"/>
                  </a:cubicBezTo>
                  <a:cubicBezTo>
                    <a:pt x="17598" y="4441"/>
                    <a:pt x="17564" y="4429"/>
                    <a:pt x="17543" y="4452"/>
                  </a:cubicBezTo>
                  <a:cubicBezTo>
                    <a:pt x="17539" y="4423"/>
                    <a:pt x="17529" y="4390"/>
                    <a:pt x="17525" y="4361"/>
                  </a:cubicBezTo>
                  <a:cubicBezTo>
                    <a:pt x="17520" y="4343"/>
                    <a:pt x="17516" y="4322"/>
                    <a:pt x="17500" y="4328"/>
                  </a:cubicBezTo>
                  <a:cubicBezTo>
                    <a:pt x="17490" y="4328"/>
                    <a:pt x="17486" y="4343"/>
                    <a:pt x="17477" y="4343"/>
                  </a:cubicBezTo>
                  <a:cubicBezTo>
                    <a:pt x="17472" y="4343"/>
                    <a:pt x="17467" y="4328"/>
                    <a:pt x="17467" y="4322"/>
                  </a:cubicBezTo>
                  <a:cubicBezTo>
                    <a:pt x="17456" y="4305"/>
                    <a:pt x="17440" y="4299"/>
                    <a:pt x="17424" y="4293"/>
                  </a:cubicBezTo>
                  <a:cubicBezTo>
                    <a:pt x="17410" y="4287"/>
                    <a:pt x="17391" y="4293"/>
                    <a:pt x="17371" y="4281"/>
                  </a:cubicBezTo>
                  <a:cubicBezTo>
                    <a:pt x="17352" y="4269"/>
                    <a:pt x="17341" y="4248"/>
                    <a:pt x="17327" y="4231"/>
                  </a:cubicBezTo>
                  <a:cubicBezTo>
                    <a:pt x="17313" y="4213"/>
                    <a:pt x="17297" y="4192"/>
                    <a:pt x="17279" y="4186"/>
                  </a:cubicBezTo>
                  <a:cubicBezTo>
                    <a:pt x="17258" y="4180"/>
                    <a:pt x="17235" y="4207"/>
                    <a:pt x="17240" y="4231"/>
                  </a:cubicBezTo>
                  <a:cubicBezTo>
                    <a:pt x="17230" y="4248"/>
                    <a:pt x="17205" y="4237"/>
                    <a:pt x="17187" y="4231"/>
                  </a:cubicBezTo>
                  <a:cubicBezTo>
                    <a:pt x="17164" y="4225"/>
                    <a:pt x="17134" y="4231"/>
                    <a:pt x="17109" y="4243"/>
                  </a:cubicBezTo>
                  <a:lnTo>
                    <a:pt x="17095" y="4207"/>
                  </a:lnTo>
                  <a:cubicBezTo>
                    <a:pt x="17095" y="4225"/>
                    <a:pt x="17076" y="4237"/>
                    <a:pt x="17060" y="4237"/>
                  </a:cubicBezTo>
                  <a:cubicBezTo>
                    <a:pt x="17046" y="4237"/>
                    <a:pt x="17028" y="4231"/>
                    <a:pt x="17012" y="4231"/>
                  </a:cubicBezTo>
                  <a:cubicBezTo>
                    <a:pt x="16984" y="4237"/>
                    <a:pt x="16954" y="4269"/>
                    <a:pt x="16927" y="4269"/>
                  </a:cubicBezTo>
                  <a:cubicBezTo>
                    <a:pt x="16911" y="4269"/>
                    <a:pt x="16897" y="4254"/>
                    <a:pt x="16888" y="4260"/>
                  </a:cubicBezTo>
                  <a:cubicBezTo>
                    <a:pt x="16883" y="4260"/>
                    <a:pt x="16879" y="4269"/>
                    <a:pt x="16874" y="4275"/>
                  </a:cubicBezTo>
                  <a:cubicBezTo>
                    <a:pt x="16858" y="4293"/>
                    <a:pt x="16844" y="4322"/>
                    <a:pt x="16839" y="4349"/>
                  </a:cubicBezTo>
                  <a:cubicBezTo>
                    <a:pt x="16805" y="4343"/>
                    <a:pt x="16773" y="4343"/>
                    <a:pt x="16743" y="4361"/>
                  </a:cubicBezTo>
                  <a:lnTo>
                    <a:pt x="16713" y="4379"/>
                  </a:lnTo>
                  <a:cubicBezTo>
                    <a:pt x="16699" y="4384"/>
                    <a:pt x="16685" y="4379"/>
                    <a:pt x="16672" y="4379"/>
                  </a:cubicBezTo>
                  <a:cubicBezTo>
                    <a:pt x="16665" y="4379"/>
                    <a:pt x="16655" y="4373"/>
                    <a:pt x="16651" y="4373"/>
                  </a:cubicBezTo>
                  <a:cubicBezTo>
                    <a:pt x="16632" y="4367"/>
                    <a:pt x="16616" y="4367"/>
                    <a:pt x="16598" y="4361"/>
                  </a:cubicBezTo>
                  <a:cubicBezTo>
                    <a:pt x="16584" y="4355"/>
                    <a:pt x="16559" y="4346"/>
                    <a:pt x="16554" y="4328"/>
                  </a:cubicBezTo>
                  <a:cubicBezTo>
                    <a:pt x="16550" y="4308"/>
                    <a:pt x="16559" y="4293"/>
                    <a:pt x="16568" y="4281"/>
                  </a:cubicBezTo>
                  <a:cubicBezTo>
                    <a:pt x="16580" y="4260"/>
                    <a:pt x="16584" y="4243"/>
                    <a:pt x="16575" y="4231"/>
                  </a:cubicBezTo>
                  <a:cubicBezTo>
                    <a:pt x="16563" y="4219"/>
                    <a:pt x="16550" y="4219"/>
                    <a:pt x="16540" y="4207"/>
                  </a:cubicBezTo>
                  <a:cubicBezTo>
                    <a:pt x="16531" y="4192"/>
                    <a:pt x="16540" y="4169"/>
                    <a:pt x="16540" y="4151"/>
                  </a:cubicBezTo>
                  <a:cubicBezTo>
                    <a:pt x="16545" y="4118"/>
                    <a:pt x="16540" y="4083"/>
                    <a:pt x="16531" y="4050"/>
                  </a:cubicBezTo>
                  <a:cubicBezTo>
                    <a:pt x="16531" y="4044"/>
                    <a:pt x="16527" y="4039"/>
                    <a:pt x="16527" y="4033"/>
                  </a:cubicBezTo>
                  <a:cubicBezTo>
                    <a:pt x="16515" y="4021"/>
                    <a:pt x="16506" y="4027"/>
                    <a:pt x="16492" y="4027"/>
                  </a:cubicBezTo>
                  <a:cubicBezTo>
                    <a:pt x="16474" y="4027"/>
                    <a:pt x="16453" y="4015"/>
                    <a:pt x="16435" y="4000"/>
                  </a:cubicBezTo>
                  <a:cubicBezTo>
                    <a:pt x="16419" y="3994"/>
                    <a:pt x="16409" y="3982"/>
                    <a:pt x="16396" y="3976"/>
                  </a:cubicBezTo>
                  <a:cubicBezTo>
                    <a:pt x="16386" y="3971"/>
                    <a:pt x="16377" y="3965"/>
                    <a:pt x="16370" y="3953"/>
                  </a:cubicBezTo>
                  <a:cubicBezTo>
                    <a:pt x="16366" y="3938"/>
                    <a:pt x="16361" y="3926"/>
                    <a:pt x="16366" y="3914"/>
                  </a:cubicBezTo>
                  <a:cubicBezTo>
                    <a:pt x="16343" y="3903"/>
                    <a:pt x="16329" y="3870"/>
                    <a:pt x="16329" y="3840"/>
                  </a:cubicBezTo>
                  <a:cubicBezTo>
                    <a:pt x="16329" y="3802"/>
                    <a:pt x="16317" y="3772"/>
                    <a:pt x="16304" y="3746"/>
                  </a:cubicBezTo>
                  <a:cubicBezTo>
                    <a:pt x="16294" y="3734"/>
                    <a:pt x="16283" y="3728"/>
                    <a:pt x="16276" y="3710"/>
                  </a:cubicBezTo>
                  <a:cubicBezTo>
                    <a:pt x="16271" y="3690"/>
                    <a:pt x="16285" y="3666"/>
                    <a:pt x="16281" y="3648"/>
                  </a:cubicBezTo>
                  <a:cubicBezTo>
                    <a:pt x="16281" y="3642"/>
                    <a:pt x="16269" y="3628"/>
                    <a:pt x="16264" y="3622"/>
                  </a:cubicBezTo>
                  <a:cubicBezTo>
                    <a:pt x="16255" y="3610"/>
                    <a:pt x="16246" y="3598"/>
                    <a:pt x="16232" y="3592"/>
                  </a:cubicBezTo>
                  <a:cubicBezTo>
                    <a:pt x="16216" y="3586"/>
                    <a:pt x="16200" y="3592"/>
                    <a:pt x="16179" y="3592"/>
                  </a:cubicBezTo>
                  <a:cubicBezTo>
                    <a:pt x="16161" y="3592"/>
                    <a:pt x="16143" y="3592"/>
                    <a:pt x="16131" y="3580"/>
                  </a:cubicBezTo>
                  <a:cubicBezTo>
                    <a:pt x="16122" y="3566"/>
                    <a:pt x="16115" y="3542"/>
                    <a:pt x="16101" y="3542"/>
                  </a:cubicBezTo>
                  <a:cubicBezTo>
                    <a:pt x="16097" y="3542"/>
                    <a:pt x="16092" y="3548"/>
                    <a:pt x="16083" y="3548"/>
                  </a:cubicBezTo>
                  <a:cubicBezTo>
                    <a:pt x="16044" y="3574"/>
                    <a:pt x="15991" y="3536"/>
                    <a:pt x="15952" y="3554"/>
                  </a:cubicBezTo>
                  <a:cubicBezTo>
                    <a:pt x="15947" y="3554"/>
                    <a:pt x="15938" y="3560"/>
                    <a:pt x="15933" y="3560"/>
                  </a:cubicBezTo>
                  <a:cubicBezTo>
                    <a:pt x="15922" y="3560"/>
                    <a:pt x="15917" y="3548"/>
                    <a:pt x="15913" y="3536"/>
                  </a:cubicBezTo>
                  <a:cubicBezTo>
                    <a:pt x="15894" y="3512"/>
                    <a:pt x="15864" y="3524"/>
                    <a:pt x="15841" y="3524"/>
                  </a:cubicBezTo>
                  <a:cubicBezTo>
                    <a:pt x="15832" y="3524"/>
                    <a:pt x="15821" y="3524"/>
                    <a:pt x="15816" y="3518"/>
                  </a:cubicBezTo>
                  <a:cubicBezTo>
                    <a:pt x="15793" y="3492"/>
                    <a:pt x="15821" y="3430"/>
                    <a:pt x="15798" y="3406"/>
                  </a:cubicBezTo>
                  <a:cubicBezTo>
                    <a:pt x="15793" y="3400"/>
                    <a:pt x="15784" y="3400"/>
                    <a:pt x="15777" y="3394"/>
                  </a:cubicBezTo>
                  <a:cubicBezTo>
                    <a:pt x="15754" y="3382"/>
                    <a:pt x="15735" y="3350"/>
                    <a:pt x="15710" y="3362"/>
                  </a:cubicBezTo>
                  <a:cubicBezTo>
                    <a:pt x="15701" y="3362"/>
                    <a:pt x="15696" y="3373"/>
                    <a:pt x="15692" y="3373"/>
                  </a:cubicBezTo>
                  <a:cubicBezTo>
                    <a:pt x="15671" y="3388"/>
                    <a:pt x="15648" y="3382"/>
                    <a:pt x="15639" y="3362"/>
                  </a:cubicBezTo>
                  <a:cubicBezTo>
                    <a:pt x="15614" y="3332"/>
                    <a:pt x="15565" y="3382"/>
                    <a:pt x="15531" y="3362"/>
                  </a:cubicBezTo>
                  <a:cubicBezTo>
                    <a:pt x="15522" y="3356"/>
                    <a:pt x="15517" y="3350"/>
                    <a:pt x="15508" y="3344"/>
                  </a:cubicBezTo>
                  <a:cubicBezTo>
                    <a:pt x="15464" y="3311"/>
                    <a:pt x="15411" y="3344"/>
                    <a:pt x="15363" y="3326"/>
                  </a:cubicBezTo>
                  <a:cubicBezTo>
                    <a:pt x="15333" y="3311"/>
                    <a:pt x="15314" y="3288"/>
                    <a:pt x="15285" y="3276"/>
                  </a:cubicBezTo>
                  <a:cubicBezTo>
                    <a:pt x="15271" y="3270"/>
                    <a:pt x="15259" y="3276"/>
                    <a:pt x="15243" y="3270"/>
                  </a:cubicBezTo>
                  <a:cubicBezTo>
                    <a:pt x="15229" y="3264"/>
                    <a:pt x="15218" y="3243"/>
                    <a:pt x="15204" y="3243"/>
                  </a:cubicBezTo>
                  <a:cubicBezTo>
                    <a:pt x="15183" y="3237"/>
                    <a:pt x="15172" y="3258"/>
                    <a:pt x="15151" y="3258"/>
                  </a:cubicBezTo>
                  <a:cubicBezTo>
                    <a:pt x="15133" y="3258"/>
                    <a:pt x="15112" y="3226"/>
                    <a:pt x="15094" y="3237"/>
                  </a:cubicBezTo>
                  <a:cubicBezTo>
                    <a:pt x="15078" y="3243"/>
                    <a:pt x="15078" y="3270"/>
                    <a:pt x="15087" y="3288"/>
                  </a:cubicBezTo>
                  <a:cubicBezTo>
                    <a:pt x="15098" y="3299"/>
                    <a:pt x="15107" y="3311"/>
                    <a:pt x="15121" y="3320"/>
                  </a:cubicBezTo>
                  <a:cubicBezTo>
                    <a:pt x="15151" y="3338"/>
                    <a:pt x="15179" y="3367"/>
                    <a:pt x="15179" y="3412"/>
                  </a:cubicBezTo>
                  <a:cubicBezTo>
                    <a:pt x="15151" y="3462"/>
                    <a:pt x="15103" y="3492"/>
                    <a:pt x="15059" y="3486"/>
                  </a:cubicBezTo>
                  <a:cubicBezTo>
                    <a:pt x="15034" y="3486"/>
                    <a:pt x="15015" y="3474"/>
                    <a:pt x="14990" y="3468"/>
                  </a:cubicBezTo>
                  <a:cubicBezTo>
                    <a:pt x="14967" y="3462"/>
                    <a:pt x="14944" y="3462"/>
                    <a:pt x="14923" y="3480"/>
                  </a:cubicBezTo>
                  <a:cubicBezTo>
                    <a:pt x="14905" y="3492"/>
                    <a:pt x="14896" y="3527"/>
                    <a:pt x="14905" y="3554"/>
                  </a:cubicBezTo>
                  <a:cubicBezTo>
                    <a:pt x="14914" y="3577"/>
                    <a:pt x="14937" y="3586"/>
                    <a:pt x="14953" y="3592"/>
                  </a:cubicBezTo>
                  <a:cubicBezTo>
                    <a:pt x="14990" y="3610"/>
                    <a:pt x="15025" y="3660"/>
                    <a:pt x="15038" y="3710"/>
                  </a:cubicBezTo>
                  <a:cubicBezTo>
                    <a:pt x="15011" y="3710"/>
                    <a:pt x="14981" y="3728"/>
                    <a:pt x="14967" y="3752"/>
                  </a:cubicBezTo>
                  <a:cubicBezTo>
                    <a:pt x="14949" y="3784"/>
                    <a:pt x="14944" y="3820"/>
                    <a:pt x="14953" y="3858"/>
                  </a:cubicBezTo>
                  <a:cubicBezTo>
                    <a:pt x="14958" y="3876"/>
                    <a:pt x="14963" y="3891"/>
                    <a:pt x="14967" y="3908"/>
                  </a:cubicBezTo>
                  <a:cubicBezTo>
                    <a:pt x="14972" y="3926"/>
                    <a:pt x="14967" y="3944"/>
                    <a:pt x="14953" y="3959"/>
                  </a:cubicBezTo>
                  <a:cubicBezTo>
                    <a:pt x="14949" y="3965"/>
                    <a:pt x="14937" y="3965"/>
                    <a:pt x="14933" y="3965"/>
                  </a:cubicBezTo>
                  <a:cubicBezTo>
                    <a:pt x="14914" y="3965"/>
                    <a:pt x="14896" y="3959"/>
                    <a:pt x="14880" y="3938"/>
                  </a:cubicBezTo>
                  <a:cubicBezTo>
                    <a:pt x="14875" y="3926"/>
                    <a:pt x="14871" y="3914"/>
                    <a:pt x="14871" y="3903"/>
                  </a:cubicBezTo>
                  <a:cubicBezTo>
                    <a:pt x="14861" y="3864"/>
                    <a:pt x="14848" y="3835"/>
                    <a:pt x="14822" y="3814"/>
                  </a:cubicBezTo>
                  <a:cubicBezTo>
                    <a:pt x="14799" y="3796"/>
                    <a:pt x="14760" y="3808"/>
                    <a:pt x="14751" y="3846"/>
                  </a:cubicBezTo>
                  <a:cubicBezTo>
                    <a:pt x="14739" y="3876"/>
                    <a:pt x="14760" y="3908"/>
                    <a:pt x="14774" y="3938"/>
                  </a:cubicBezTo>
                  <a:cubicBezTo>
                    <a:pt x="14756" y="3953"/>
                    <a:pt x="14730" y="3959"/>
                    <a:pt x="14707" y="3944"/>
                  </a:cubicBezTo>
                  <a:cubicBezTo>
                    <a:pt x="14703" y="3944"/>
                    <a:pt x="14691" y="3938"/>
                    <a:pt x="14687" y="3944"/>
                  </a:cubicBezTo>
                  <a:cubicBezTo>
                    <a:pt x="14677" y="3953"/>
                    <a:pt x="14677" y="3959"/>
                    <a:pt x="14673" y="3971"/>
                  </a:cubicBezTo>
                  <a:cubicBezTo>
                    <a:pt x="14659" y="4000"/>
                    <a:pt x="14620" y="3982"/>
                    <a:pt x="14595" y="3971"/>
                  </a:cubicBezTo>
                  <a:cubicBezTo>
                    <a:pt x="14542" y="3944"/>
                    <a:pt x="14480" y="3938"/>
                    <a:pt x="14422" y="3938"/>
                  </a:cubicBezTo>
                  <a:cubicBezTo>
                    <a:pt x="14404" y="3938"/>
                    <a:pt x="14378" y="3938"/>
                    <a:pt x="14365" y="3965"/>
                  </a:cubicBezTo>
                  <a:cubicBezTo>
                    <a:pt x="14365" y="3959"/>
                    <a:pt x="14369" y="3953"/>
                    <a:pt x="14369" y="3944"/>
                  </a:cubicBezTo>
                  <a:cubicBezTo>
                    <a:pt x="14355" y="3953"/>
                    <a:pt x="14335" y="3982"/>
                    <a:pt x="14335" y="4000"/>
                  </a:cubicBezTo>
                  <a:cubicBezTo>
                    <a:pt x="14335" y="4021"/>
                    <a:pt x="14339" y="4039"/>
                    <a:pt x="14344" y="4056"/>
                  </a:cubicBezTo>
                  <a:cubicBezTo>
                    <a:pt x="14335" y="4050"/>
                    <a:pt x="14325" y="4059"/>
                    <a:pt x="14325" y="4074"/>
                  </a:cubicBezTo>
                  <a:cubicBezTo>
                    <a:pt x="14325" y="4086"/>
                    <a:pt x="14325" y="4101"/>
                    <a:pt x="14321" y="4112"/>
                  </a:cubicBezTo>
                  <a:cubicBezTo>
                    <a:pt x="14312" y="4130"/>
                    <a:pt x="14286" y="4118"/>
                    <a:pt x="14277" y="4101"/>
                  </a:cubicBezTo>
                  <a:cubicBezTo>
                    <a:pt x="14259" y="4083"/>
                    <a:pt x="14238" y="4062"/>
                    <a:pt x="14224" y="4044"/>
                  </a:cubicBezTo>
                  <a:cubicBezTo>
                    <a:pt x="14220" y="4039"/>
                    <a:pt x="14215" y="4039"/>
                    <a:pt x="14215" y="4039"/>
                  </a:cubicBezTo>
                  <a:cubicBezTo>
                    <a:pt x="14210" y="4039"/>
                    <a:pt x="14206" y="4044"/>
                    <a:pt x="14199" y="4056"/>
                  </a:cubicBezTo>
                  <a:cubicBezTo>
                    <a:pt x="14185" y="4074"/>
                    <a:pt x="14162" y="4068"/>
                    <a:pt x="14146" y="4050"/>
                  </a:cubicBezTo>
                  <a:cubicBezTo>
                    <a:pt x="14132" y="4033"/>
                    <a:pt x="14128" y="4006"/>
                    <a:pt x="14128" y="3976"/>
                  </a:cubicBezTo>
                  <a:cubicBezTo>
                    <a:pt x="14128" y="3965"/>
                    <a:pt x="14132" y="3944"/>
                    <a:pt x="14123" y="3932"/>
                  </a:cubicBezTo>
                  <a:cubicBezTo>
                    <a:pt x="14118" y="3926"/>
                    <a:pt x="14114" y="3920"/>
                    <a:pt x="14114" y="3914"/>
                  </a:cubicBezTo>
                  <a:cubicBezTo>
                    <a:pt x="14098" y="3897"/>
                    <a:pt x="14109" y="3858"/>
                    <a:pt x="14123" y="3840"/>
                  </a:cubicBezTo>
                  <a:cubicBezTo>
                    <a:pt x="14132" y="3829"/>
                    <a:pt x="14141" y="3814"/>
                    <a:pt x="14137" y="3802"/>
                  </a:cubicBezTo>
                  <a:cubicBezTo>
                    <a:pt x="14137" y="3796"/>
                    <a:pt x="14132" y="3796"/>
                    <a:pt x="14132" y="3796"/>
                  </a:cubicBezTo>
                  <a:cubicBezTo>
                    <a:pt x="14128" y="3790"/>
                    <a:pt x="14123" y="3784"/>
                    <a:pt x="14118" y="3784"/>
                  </a:cubicBezTo>
                  <a:cubicBezTo>
                    <a:pt x="14098" y="3767"/>
                    <a:pt x="14079" y="3752"/>
                    <a:pt x="14061" y="3746"/>
                  </a:cubicBezTo>
                  <a:cubicBezTo>
                    <a:pt x="14036" y="3746"/>
                    <a:pt x="14013" y="3767"/>
                    <a:pt x="14017" y="3796"/>
                  </a:cubicBezTo>
                  <a:cubicBezTo>
                    <a:pt x="14017" y="3808"/>
                    <a:pt x="14022" y="3820"/>
                    <a:pt x="14031" y="3829"/>
                  </a:cubicBezTo>
                  <a:cubicBezTo>
                    <a:pt x="14036" y="3835"/>
                    <a:pt x="14040" y="3835"/>
                    <a:pt x="14040" y="3840"/>
                  </a:cubicBezTo>
                  <a:cubicBezTo>
                    <a:pt x="14040" y="3846"/>
                    <a:pt x="14036" y="3846"/>
                    <a:pt x="14031" y="3852"/>
                  </a:cubicBezTo>
                  <a:cubicBezTo>
                    <a:pt x="14022" y="3858"/>
                    <a:pt x="14008" y="3858"/>
                    <a:pt x="13992" y="3858"/>
                  </a:cubicBezTo>
                  <a:cubicBezTo>
                    <a:pt x="13983" y="3864"/>
                    <a:pt x="13969" y="3870"/>
                    <a:pt x="13969" y="3891"/>
                  </a:cubicBezTo>
                  <a:cubicBezTo>
                    <a:pt x="13969" y="3914"/>
                    <a:pt x="13992" y="3920"/>
                    <a:pt x="13997" y="3944"/>
                  </a:cubicBezTo>
                  <a:cubicBezTo>
                    <a:pt x="14001" y="3965"/>
                    <a:pt x="13992" y="3982"/>
                    <a:pt x="13983" y="3994"/>
                  </a:cubicBezTo>
                  <a:cubicBezTo>
                    <a:pt x="13974" y="4006"/>
                    <a:pt x="13960" y="4021"/>
                    <a:pt x="13953" y="4039"/>
                  </a:cubicBezTo>
                  <a:cubicBezTo>
                    <a:pt x="13948" y="4050"/>
                    <a:pt x="13953" y="4068"/>
                    <a:pt x="13953" y="4089"/>
                  </a:cubicBezTo>
                  <a:cubicBezTo>
                    <a:pt x="13948" y="4118"/>
                    <a:pt x="13925" y="4151"/>
                    <a:pt x="13930" y="4180"/>
                  </a:cubicBezTo>
                  <a:cubicBezTo>
                    <a:pt x="13930" y="4207"/>
                    <a:pt x="13948" y="4231"/>
                    <a:pt x="13939" y="4254"/>
                  </a:cubicBezTo>
                  <a:cubicBezTo>
                    <a:pt x="13934" y="4269"/>
                    <a:pt x="13930" y="4275"/>
                    <a:pt x="13930" y="4287"/>
                  </a:cubicBezTo>
                  <a:cubicBezTo>
                    <a:pt x="13934" y="4299"/>
                    <a:pt x="13948" y="4299"/>
                    <a:pt x="13960" y="4311"/>
                  </a:cubicBezTo>
                  <a:cubicBezTo>
                    <a:pt x="13974" y="4322"/>
                    <a:pt x="13974" y="4349"/>
                    <a:pt x="13964" y="4367"/>
                  </a:cubicBezTo>
                  <a:cubicBezTo>
                    <a:pt x="13953" y="4384"/>
                    <a:pt x="13939" y="4390"/>
                    <a:pt x="13925" y="4405"/>
                  </a:cubicBezTo>
                  <a:cubicBezTo>
                    <a:pt x="13921" y="4405"/>
                    <a:pt x="13916" y="4411"/>
                    <a:pt x="13916" y="4417"/>
                  </a:cubicBezTo>
                  <a:cubicBezTo>
                    <a:pt x="13916" y="4423"/>
                    <a:pt x="13921" y="4435"/>
                    <a:pt x="13921" y="4441"/>
                  </a:cubicBezTo>
                  <a:cubicBezTo>
                    <a:pt x="13921" y="4452"/>
                    <a:pt x="13916" y="4467"/>
                    <a:pt x="13905" y="4467"/>
                  </a:cubicBezTo>
                  <a:cubicBezTo>
                    <a:pt x="13895" y="4467"/>
                    <a:pt x="13886" y="4461"/>
                    <a:pt x="13877" y="4452"/>
                  </a:cubicBezTo>
                  <a:cubicBezTo>
                    <a:pt x="13852" y="4429"/>
                    <a:pt x="13838" y="4384"/>
                    <a:pt x="13833" y="4349"/>
                  </a:cubicBezTo>
                  <a:cubicBezTo>
                    <a:pt x="13833" y="4343"/>
                    <a:pt x="13833" y="4328"/>
                    <a:pt x="13829" y="4322"/>
                  </a:cubicBezTo>
                  <a:cubicBezTo>
                    <a:pt x="13819" y="4311"/>
                    <a:pt x="13810" y="4316"/>
                    <a:pt x="13799" y="4316"/>
                  </a:cubicBezTo>
                  <a:cubicBezTo>
                    <a:pt x="13776" y="4316"/>
                    <a:pt x="13755" y="4299"/>
                    <a:pt x="13732" y="4281"/>
                  </a:cubicBezTo>
                  <a:cubicBezTo>
                    <a:pt x="13723" y="4269"/>
                    <a:pt x="13707" y="4254"/>
                    <a:pt x="13698" y="4243"/>
                  </a:cubicBezTo>
                  <a:cubicBezTo>
                    <a:pt x="13688" y="4225"/>
                    <a:pt x="13688" y="4207"/>
                    <a:pt x="13698" y="4186"/>
                  </a:cubicBezTo>
                  <a:cubicBezTo>
                    <a:pt x="13665" y="4180"/>
                    <a:pt x="13626" y="4169"/>
                    <a:pt x="13617" y="4124"/>
                  </a:cubicBezTo>
                  <a:cubicBezTo>
                    <a:pt x="13606" y="4101"/>
                    <a:pt x="13612" y="4074"/>
                    <a:pt x="13606" y="4050"/>
                  </a:cubicBezTo>
                  <a:cubicBezTo>
                    <a:pt x="13601" y="4039"/>
                    <a:pt x="13592" y="4027"/>
                    <a:pt x="13592" y="4006"/>
                  </a:cubicBezTo>
                  <a:cubicBezTo>
                    <a:pt x="13592" y="3994"/>
                    <a:pt x="13601" y="3982"/>
                    <a:pt x="13606" y="3971"/>
                  </a:cubicBezTo>
                  <a:cubicBezTo>
                    <a:pt x="13612" y="3953"/>
                    <a:pt x="13606" y="3926"/>
                    <a:pt x="13587" y="3914"/>
                  </a:cubicBezTo>
                  <a:cubicBezTo>
                    <a:pt x="13583" y="3914"/>
                    <a:pt x="13578" y="3908"/>
                    <a:pt x="13573" y="3903"/>
                  </a:cubicBezTo>
                  <a:lnTo>
                    <a:pt x="13573" y="3891"/>
                  </a:lnTo>
                  <a:cubicBezTo>
                    <a:pt x="13587" y="3846"/>
                    <a:pt x="13626" y="3802"/>
                    <a:pt x="13622" y="3752"/>
                  </a:cubicBezTo>
                  <a:cubicBezTo>
                    <a:pt x="13622" y="3716"/>
                    <a:pt x="13596" y="3678"/>
                    <a:pt x="13612" y="3648"/>
                  </a:cubicBezTo>
                  <a:cubicBezTo>
                    <a:pt x="13617" y="3642"/>
                    <a:pt x="13617" y="3634"/>
                    <a:pt x="13617" y="3628"/>
                  </a:cubicBezTo>
                  <a:cubicBezTo>
                    <a:pt x="13617" y="3619"/>
                    <a:pt x="13606" y="3616"/>
                    <a:pt x="13601" y="3604"/>
                  </a:cubicBezTo>
                  <a:cubicBezTo>
                    <a:pt x="13596" y="3592"/>
                    <a:pt x="13601" y="3571"/>
                    <a:pt x="13606" y="3560"/>
                  </a:cubicBezTo>
                  <a:cubicBezTo>
                    <a:pt x="13612" y="3545"/>
                    <a:pt x="13622" y="3536"/>
                    <a:pt x="13622" y="3518"/>
                  </a:cubicBezTo>
                  <a:cubicBezTo>
                    <a:pt x="13622" y="3498"/>
                    <a:pt x="13612" y="3486"/>
                    <a:pt x="13601" y="3474"/>
                  </a:cubicBezTo>
                  <a:cubicBezTo>
                    <a:pt x="13596" y="3462"/>
                    <a:pt x="13592" y="3435"/>
                    <a:pt x="13606" y="3430"/>
                  </a:cubicBezTo>
                  <a:cubicBezTo>
                    <a:pt x="13617" y="3412"/>
                    <a:pt x="13596" y="3382"/>
                    <a:pt x="13596" y="3356"/>
                  </a:cubicBezTo>
                  <a:cubicBezTo>
                    <a:pt x="13596" y="3344"/>
                    <a:pt x="13601" y="3338"/>
                    <a:pt x="13606" y="3332"/>
                  </a:cubicBezTo>
                  <a:cubicBezTo>
                    <a:pt x="13617" y="3311"/>
                    <a:pt x="13622" y="3282"/>
                    <a:pt x="13617" y="3258"/>
                  </a:cubicBezTo>
                  <a:cubicBezTo>
                    <a:pt x="13606" y="3226"/>
                    <a:pt x="13587" y="3208"/>
                    <a:pt x="13583" y="3175"/>
                  </a:cubicBezTo>
                  <a:cubicBezTo>
                    <a:pt x="13583" y="3152"/>
                    <a:pt x="13592" y="3134"/>
                    <a:pt x="13592" y="3113"/>
                  </a:cubicBezTo>
                  <a:cubicBezTo>
                    <a:pt x="13592" y="3084"/>
                    <a:pt x="13578" y="3057"/>
                    <a:pt x="13557" y="3039"/>
                  </a:cubicBezTo>
                  <a:cubicBezTo>
                    <a:pt x="13553" y="3033"/>
                    <a:pt x="13553" y="3033"/>
                    <a:pt x="13548" y="3033"/>
                  </a:cubicBezTo>
                  <a:cubicBezTo>
                    <a:pt x="13543" y="3033"/>
                    <a:pt x="13539" y="3039"/>
                    <a:pt x="13534" y="3039"/>
                  </a:cubicBezTo>
                  <a:cubicBezTo>
                    <a:pt x="13520" y="3045"/>
                    <a:pt x="13500" y="3033"/>
                    <a:pt x="13491" y="3016"/>
                  </a:cubicBezTo>
                  <a:cubicBezTo>
                    <a:pt x="13481" y="2995"/>
                    <a:pt x="13477" y="2977"/>
                    <a:pt x="13461" y="2965"/>
                  </a:cubicBezTo>
                  <a:lnTo>
                    <a:pt x="13433" y="2948"/>
                  </a:lnTo>
                  <a:cubicBezTo>
                    <a:pt x="13403" y="2927"/>
                    <a:pt x="13399" y="2874"/>
                    <a:pt x="13376" y="2853"/>
                  </a:cubicBezTo>
                  <a:cubicBezTo>
                    <a:pt x="13355" y="2841"/>
                    <a:pt x="13332" y="2847"/>
                    <a:pt x="13307" y="2841"/>
                  </a:cubicBezTo>
                  <a:cubicBezTo>
                    <a:pt x="13293" y="2835"/>
                    <a:pt x="13279" y="2823"/>
                    <a:pt x="13263" y="2823"/>
                  </a:cubicBezTo>
                  <a:cubicBezTo>
                    <a:pt x="13249" y="2823"/>
                    <a:pt x="13235" y="2847"/>
                    <a:pt x="13244" y="2859"/>
                  </a:cubicBezTo>
                  <a:cubicBezTo>
                    <a:pt x="13221" y="2874"/>
                    <a:pt x="13201" y="2841"/>
                    <a:pt x="13178" y="2835"/>
                  </a:cubicBezTo>
                  <a:cubicBezTo>
                    <a:pt x="13162" y="2829"/>
                    <a:pt x="13146" y="2835"/>
                    <a:pt x="13129" y="2829"/>
                  </a:cubicBezTo>
                  <a:cubicBezTo>
                    <a:pt x="13116" y="2823"/>
                    <a:pt x="13104" y="2818"/>
                    <a:pt x="13090" y="2812"/>
                  </a:cubicBezTo>
                  <a:cubicBezTo>
                    <a:pt x="13077" y="2803"/>
                    <a:pt x="13060" y="2803"/>
                    <a:pt x="13051" y="2823"/>
                  </a:cubicBezTo>
                  <a:cubicBezTo>
                    <a:pt x="13042" y="2785"/>
                    <a:pt x="13037" y="2755"/>
                    <a:pt x="13028" y="2717"/>
                  </a:cubicBezTo>
                  <a:cubicBezTo>
                    <a:pt x="13028" y="2705"/>
                    <a:pt x="13024" y="2699"/>
                    <a:pt x="13028" y="2687"/>
                  </a:cubicBezTo>
                  <a:cubicBezTo>
                    <a:pt x="13033" y="2667"/>
                    <a:pt x="13051" y="2661"/>
                    <a:pt x="13060" y="2643"/>
                  </a:cubicBezTo>
                  <a:cubicBezTo>
                    <a:pt x="13072" y="2625"/>
                    <a:pt x="13056" y="2599"/>
                    <a:pt x="13042" y="2587"/>
                  </a:cubicBezTo>
                  <a:cubicBezTo>
                    <a:pt x="13017" y="2569"/>
                    <a:pt x="12985" y="2575"/>
                    <a:pt x="12955" y="2575"/>
                  </a:cubicBezTo>
                  <a:cubicBezTo>
                    <a:pt x="12950" y="2575"/>
                    <a:pt x="12941" y="2575"/>
                    <a:pt x="12936" y="2581"/>
                  </a:cubicBezTo>
                  <a:cubicBezTo>
                    <a:pt x="12922" y="2593"/>
                    <a:pt x="12922" y="2616"/>
                    <a:pt x="12911" y="2631"/>
                  </a:cubicBezTo>
                  <a:cubicBezTo>
                    <a:pt x="12906" y="2637"/>
                    <a:pt x="12897" y="2637"/>
                    <a:pt x="12893" y="2637"/>
                  </a:cubicBezTo>
                  <a:cubicBezTo>
                    <a:pt x="12867" y="2643"/>
                    <a:pt x="12858" y="2679"/>
                    <a:pt x="12867" y="2705"/>
                  </a:cubicBezTo>
                  <a:cubicBezTo>
                    <a:pt x="12840" y="2693"/>
                    <a:pt x="12805" y="2679"/>
                    <a:pt x="12778" y="2667"/>
                  </a:cubicBezTo>
                  <a:cubicBezTo>
                    <a:pt x="12766" y="2655"/>
                    <a:pt x="12778" y="2631"/>
                    <a:pt x="12782" y="2611"/>
                  </a:cubicBezTo>
                  <a:cubicBezTo>
                    <a:pt x="12787" y="2593"/>
                    <a:pt x="12787" y="2563"/>
                    <a:pt x="12773" y="2563"/>
                  </a:cubicBezTo>
                  <a:cubicBezTo>
                    <a:pt x="12757" y="2563"/>
                    <a:pt x="12752" y="2581"/>
                    <a:pt x="12752" y="2599"/>
                  </a:cubicBezTo>
                  <a:cubicBezTo>
                    <a:pt x="12748" y="2637"/>
                    <a:pt x="12748" y="2679"/>
                    <a:pt x="12761" y="2711"/>
                  </a:cubicBezTo>
                  <a:cubicBezTo>
                    <a:pt x="12766" y="2717"/>
                    <a:pt x="12773" y="2729"/>
                    <a:pt x="12778" y="2735"/>
                  </a:cubicBezTo>
                  <a:cubicBezTo>
                    <a:pt x="12787" y="2773"/>
                    <a:pt x="12766" y="2812"/>
                    <a:pt x="12766" y="2847"/>
                  </a:cubicBezTo>
                  <a:cubicBezTo>
                    <a:pt x="12766" y="2853"/>
                    <a:pt x="12766" y="2859"/>
                    <a:pt x="12773" y="2859"/>
                  </a:cubicBezTo>
                  <a:cubicBezTo>
                    <a:pt x="12773" y="2865"/>
                    <a:pt x="12778" y="2874"/>
                    <a:pt x="12782" y="2874"/>
                  </a:cubicBezTo>
                  <a:cubicBezTo>
                    <a:pt x="12805" y="2915"/>
                    <a:pt x="12787" y="2983"/>
                    <a:pt x="12810" y="3027"/>
                  </a:cubicBezTo>
                  <a:cubicBezTo>
                    <a:pt x="12826" y="3051"/>
                    <a:pt x="12849" y="3039"/>
                    <a:pt x="12874" y="3039"/>
                  </a:cubicBezTo>
                  <a:cubicBezTo>
                    <a:pt x="12879" y="3084"/>
                    <a:pt x="12856" y="3128"/>
                    <a:pt x="12826" y="3146"/>
                  </a:cubicBezTo>
                  <a:cubicBezTo>
                    <a:pt x="12798" y="3163"/>
                    <a:pt x="12761" y="3169"/>
                    <a:pt x="12729" y="3175"/>
                  </a:cubicBezTo>
                  <a:cubicBezTo>
                    <a:pt x="12729" y="3134"/>
                    <a:pt x="12690" y="3107"/>
                    <a:pt x="12656" y="3107"/>
                  </a:cubicBezTo>
                  <a:cubicBezTo>
                    <a:pt x="12621" y="3107"/>
                    <a:pt x="12589" y="3119"/>
                    <a:pt x="12554" y="3119"/>
                  </a:cubicBezTo>
                  <a:cubicBezTo>
                    <a:pt x="12515" y="3119"/>
                    <a:pt x="12483" y="3095"/>
                    <a:pt x="12453" y="3066"/>
                  </a:cubicBezTo>
                  <a:cubicBezTo>
                    <a:pt x="12435" y="3051"/>
                    <a:pt x="12419" y="3033"/>
                    <a:pt x="12396" y="3033"/>
                  </a:cubicBezTo>
                  <a:cubicBezTo>
                    <a:pt x="12387" y="3033"/>
                    <a:pt x="12382" y="3039"/>
                    <a:pt x="12370" y="3039"/>
                  </a:cubicBezTo>
                  <a:lnTo>
                    <a:pt x="12343" y="3039"/>
                  </a:lnTo>
                  <a:cubicBezTo>
                    <a:pt x="12294" y="3039"/>
                    <a:pt x="12246" y="3033"/>
                    <a:pt x="12202" y="3004"/>
                  </a:cubicBezTo>
                  <a:cubicBezTo>
                    <a:pt x="12193" y="2995"/>
                    <a:pt x="12184" y="2989"/>
                    <a:pt x="12177" y="2971"/>
                  </a:cubicBezTo>
                  <a:cubicBezTo>
                    <a:pt x="12173" y="2959"/>
                    <a:pt x="12175" y="2939"/>
                    <a:pt x="12184" y="2933"/>
                  </a:cubicBezTo>
                  <a:cubicBezTo>
                    <a:pt x="12196" y="2924"/>
                    <a:pt x="12207" y="2933"/>
                    <a:pt x="12216" y="2933"/>
                  </a:cubicBezTo>
                  <a:cubicBezTo>
                    <a:pt x="12242" y="2942"/>
                    <a:pt x="12265" y="2927"/>
                    <a:pt x="12285" y="2915"/>
                  </a:cubicBezTo>
                  <a:cubicBezTo>
                    <a:pt x="12290" y="2915"/>
                    <a:pt x="12294" y="2909"/>
                    <a:pt x="12299" y="2903"/>
                  </a:cubicBezTo>
                  <a:cubicBezTo>
                    <a:pt x="12304" y="2891"/>
                    <a:pt x="12304" y="2880"/>
                    <a:pt x="12299" y="2874"/>
                  </a:cubicBezTo>
                  <a:cubicBezTo>
                    <a:pt x="12285" y="2841"/>
                    <a:pt x="12260" y="2823"/>
                    <a:pt x="12232" y="2812"/>
                  </a:cubicBezTo>
                  <a:cubicBezTo>
                    <a:pt x="12202" y="2803"/>
                    <a:pt x="12173" y="2803"/>
                    <a:pt x="12145" y="2812"/>
                  </a:cubicBezTo>
                  <a:cubicBezTo>
                    <a:pt x="12120" y="2818"/>
                    <a:pt x="12097" y="2818"/>
                    <a:pt x="12083" y="2791"/>
                  </a:cubicBezTo>
                  <a:cubicBezTo>
                    <a:pt x="12076" y="2785"/>
                    <a:pt x="12076" y="2773"/>
                    <a:pt x="12071" y="2767"/>
                  </a:cubicBezTo>
                  <a:cubicBezTo>
                    <a:pt x="12058" y="2741"/>
                    <a:pt x="12028" y="2767"/>
                    <a:pt x="12005" y="2773"/>
                  </a:cubicBezTo>
                  <a:cubicBezTo>
                    <a:pt x="11956" y="2785"/>
                    <a:pt x="11917" y="2723"/>
                    <a:pt x="11874" y="2711"/>
                  </a:cubicBezTo>
                  <a:cubicBezTo>
                    <a:pt x="11851" y="2705"/>
                    <a:pt x="11821" y="2717"/>
                    <a:pt x="11802" y="2735"/>
                  </a:cubicBezTo>
                  <a:cubicBezTo>
                    <a:pt x="11798" y="2741"/>
                    <a:pt x="11793" y="2741"/>
                    <a:pt x="11788" y="2741"/>
                  </a:cubicBezTo>
                  <a:cubicBezTo>
                    <a:pt x="11782" y="2741"/>
                    <a:pt x="11782" y="2735"/>
                    <a:pt x="11777" y="2729"/>
                  </a:cubicBezTo>
                  <a:cubicBezTo>
                    <a:pt x="11763" y="2711"/>
                    <a:pt x="11733" y="2723"/>
                    <a:pt x="11715" y="2729"/>
                  </a:cubicBezTo>
                  <a:cubicBezTo>
                    <a:pt x="11680" y="2741"/>
                    <a:pt x="11648" y="2741"/>
                    <a:pt x="11609" y="2755"/>
                  </a:cubicBezTo>
                  <a:cubicBezTo>
                    <a:pt x="11575" y="2761"/>
                    <a:pt x="11535" y="2779"/>
                    <a:pt x="11517" y="2823"/>
                  </a:cubicBezTo>
                  <a:cubicBezTo>
                    <a:pt x="11512" y="2767"/>
                    <a:pt x="11503" y="2699"/>
                    <a:pt x="11460" y="2679"/>
                  </a:cubicBezTo>
                  <a:cubicBezTo>
                    <a:pt x="11455" y="2673"/>
                    <a:pt x="11446" y="2673"/>
                    <a:pt x="11446" y="2667"/>
                  </a:cubicBezTo>
                  <a:cubicBezTo>
                    <a:pt x="11446" y="2661"/>
                    <a:pt x="11441" y="2655"/>
                    <a:pt x="11441" y="2655"/>
                  </a:cubicBezTo>
                  <a:cubicBezTo>
                    <a:pt x="11430" y="2625"/>
                    <a:pt x="11397" y="2625"/>
                    <a:pt x="11368" y="2631"/>
                  </a:cubicBezTo>
                  <a:cubicBezTo>
                    <a:pt x="11372" y="2605"/>
                    <a:pt x="11377" y="2587"/>
                    <a:pt x="11386" y="2569"/>
                  </a:cubicBezTo>
                  <a:cubicBezTo>
                    <a:pt x="11397" y="2548"/>
                    <a:pt x="11416" y="2537"/>
                    <a:pt x="11434" y="2543"/>
                  </a:cubicBezTo>
                  <a:cubicBezTo>
                    <a:pt x="11446" y="2543"/>
                    <a:pt x="11455" y="2557"/>
                    <a:pt x="11464" y="2548"/>
                  </a:cubicBezTo>
                  <a:cubicBezTo>
                    <a:pt x="11483" y="2537"/>
                    <a:pt x="11478" y="2495"/>
                    <a:pt x="11499" y="2501"/>
                  </a:cubicBezTo>
                  <a:cubicBezTo>
                    <a:pt x="11508" y="2486"/>
                    <a:pt x="11508" y="2463"/>
                    <a:pt x="11503" y="2445"/>
                  </a:cubicBezTo>
                  <a:cubicBezTo>
                    <a:pt x="11503" y="2439"/>
                    <a:pt x="11499" y="2433"/>
                    <a:pt x="11499" y="2424"/>
                  </a:cubicBezTo>
                  <a:cubicBezTo>
                    <a:pt x="11499" y="2407"/>
                    <a:pt x="11512" y="2389"/>
                    <a:pt x="11522" y="2371"/>
                  </a:cubicBezTo>
                  <a:cubicBezTo>
                    <a:pt x="11531" y="2350"/>
                    <a:pt x="11526" y="2321"/>
                    <a:pt x="11517" y="2303"/>
                  </a:cubicBezTo>
                  <a:cubicBezTo>
                    <a:pt x="11508" y="2282"/>
                    <a:pt x="11494" y="2271"/>
                    <a:pt x="11473" y="2259"/>
                  </a:cubicBezTo>
                  <a:cubicBezTo>
                    <a:pt x="11460" y="2253"/>
                    <a:pt x="11446" y="2247"/>
                    <a:pt x="11430" y="2253"/>
                  </a:cubicBezTo>
                  <a:cubicBezTo>
                    <a:pt x="11425" y="2259"/>
                    <a:pt x="11416" y="2259"/>
                    <a:pt x="11411" y="2265"/>
                  </a:cubicBezTo>
                  <a:cubicBezTo>
                    <a:pt x="11393" y="2271"/>
                    <a:pt x="11372" y="2247"/>
                    <a:pt x="11349" y="2241"/>
                  </a:cubicBezTo>
                  <a:cubicBezTo>
                    <a:pt x="11333" y="2232"/>
                    <a:pt x="11315" y="2241"/>
                    <a:pt x="11301" y="2241"/>
                  </a:cubicBezTo>
                  <a:cubicBezTo>
                    <a:pt x="11285" y="2247"/>
                    <a:pt x="11269" y="2247"/>
                    <a:pt x="11253" y="2241"/>
                  </a:cubicBezTo>
                  <a:cubicBezTo>
                    <a:pt x="11239" y="2232"/>
                    <a:pt x="11223" y="2208"/>
                    <a:pt x="11232" y="2191"/>
                  </a:cubicBezTo>
                  <a:cubicBezTo>
                    <a:pt x="11236" y="2185"/>
                    <a:pt x="11243" y="2179"/>
                    <a:pt x="11248" y="2164"/>
                  </a:cubicBezTo>
                  <a:cubicBezTo>
                    <a:pt x="11257" y="2146"/>
                    <a:pt x="11266" y="2123"/>
                    <a:pt x="11262" y="2102"/>
                  </a:cubicBezTo>
                  <a:cubicBezTo>
                    <a:pt x="11276" y="2090"/>
                    <a:pt x="11301" y="2117"/>
                    <a:pt x="11319" y="2102"/>
                  </a:cubicBezTo>
                  <a:lnTo>
                    <a:pt x="11333" y="2084"/>
                  </a:lnTo>
                  <a:cubicBezTo>
                    <a:pt x="11354" y="2049"/>
                    <a:pt x="11368" y="2004"/>
                    <a:pt x="11372" y="1960"/>
                  </a:cubicBezTo>
                  <a:cubicBezTo>
                    <a:pt x="11386" y="1972"/>
                    <a:pt x="11407" y="1978"/>
                    <a:pt x="11420" y="1972"/>
                  </a:cubicBezTo>
                  <a:cubicBezTo>
                    <a:pt x="11434" y="1966"/>
                    <a:pt x="11450" y="1942"/>
                    <a:pt x="11450" y="1925"/>
                  </a:cubicBezTo>
                  <a:cubicBezTo>
                    <a:pt x="11450" y="1892"/>
                    <a:pt x="11441" y="1863"/>
                    <a:pt x="11455" y="1842"/>
                  </a:cubicBezTo>
                  <a:cubicBezTo>
                    <a:pt x="11464" y="1824"/>
                    <a:pt x="11494" y="1830"/>
                    <a:pt x="11499" y="1848"/>
                  </a:cubicBezTo>
                  <a:cubicBezTo>
                    <a:pt x="11526" y="1830"/>
                    <a:pt x="11542" y="1780"/>
                    <a:pt x="11531" y="1738"/>
                  </a:cubicBezTo>
                  <a:cubicBezTo>
                    <a:pt x="11556" y="1732"/>
                    <a:pt x="11579" y="1706"/>
                    <a:pt x="11584" y="1676"/>
                  </a:cubicBezTo>
                  <a:cubicBezTo>
                    <a:pt x="11575" y="1656"/>
                    <a:pt x="11547" y="1688"/>
                    <a:pt x="11542" y="1670"/>
                  </a:cubicBezTo>
                  <a:cubicBezTo>
                    <a:pt x="11535" y="1662"/>
                    <a:pt x="11542" y="1650"/>
                    <a:pt x="11547" y="1644"/>
                  </a:cubicBezTo>
                  <a:cubicBezTo>
                    <a:pt x="11556" y="1626"/>
                    <a:pt x="11570" y="1599"/>
                    <a:pt x="11570" y="1576"/>
                  </a:cubicBezTo>
                  <a:cubicBezTo>
                    <a:pt x="11570" y="1552"/>
                    <a:pt x="11561" y="1520"/>
                    <a:pt x="11542" y="1520"/>
                  </a:cubicBezTo>
                  <a:lnTo>
                    <a:pt x="11531" y="1520"/>
                  </a:lnTo>
                  <a:cubicBezTo>
                    <a:pt x="11526" y="1514"/>
                    <a:pt x="11526" y="1502"/>
                    <a:pt x="11531" y="1496"/>
                  </a:cubicBezTo>
                  <a:cubicBezTo>
                    <a:pt x="11542" y="1484"/>
                    <a:pt x="11556" y="1469"/>
                    <a:pt x="11565" y="1458"/>
                  </a:cubicBezTo>
                  <a:cubicBezTo>
                    <a:pt x="11575" y="1446"/>
                    <a:pt x="11584" y="1422"/>
                    <a:pt x="11575" y="1407"/>
                  </a:cubicBezTo>
                  <a:cubicBezTo>
                    <a:pt x="11570" y="1401"/>
                    <a:pt x="11561" y="1395"/>
                    <a:pt x="11556" y="1390"/>
                  </a:cubicBezTo>
                  <a:cubicBezTo>
                    <a:pt x="11552" y="1384"/>
                    <a:pt x="11552" y="1372"/>
                    <a:pt x="11552" y="1360"/>
                  </a:cubicBezTo>
                  <a:cubicBezTo>
                    <a:pt x="11552" y="1333"/>
                    <a:pt x="11556" y="1316"/>
                    <a:pt x="11556" y="1292"/>
                  </a:cubicBezTo>
                  <a:cubicBezTo>
                    <a:pt x="11556" y="1265"/>
                    <a:pt x="11561" y="1230"/>
                    <a:pt x="11579" y="1218"/>
                  </a:cubicBezTo>
                  <a:cubicBezTo>
                    <a:pt x="11575" y="1215"/>
                    <a:pt x="11570" y="1209"/>
                    <a:pt x="11570" y="1203"/>
                  </a:cubicBezTo>
                  <a:lnTo>
                    <a:pt x="11570" y="1135"/>
                  </a:lnTo>
                  <a:cubicBezTo>
                    <a:pt x="11570" y="1129"/>
                    <a:pt x="11570" y="1118"/>
                    <a:pt x="11565" y="1112"/>
                  </a:cubicBezTo>
                  <a:cubicBezTo>
                    <a:pt x="11561" y="1106"/>
                    <a:pt x="11556" y="1106"/>
                    <a:pt x="11552" y="1100"/>
                  </a:cubicBezTo>
                  <a:cubicBezTo>
                    <a:pt x="11535" y="1091"/>
                    <a:pt x="11519" y="1091"/>
                    <a:pt x="11503" y="1079"/>
                  </a:cubicBezTo>
                  <a:cubicBezTo>
                    <a:pt x="11489" y="1067"/>
                    <a:pt x="11473" y="1050"/>
                    <a:pt x="11483" y="1023"/>
                  </a:cubicBezTo>
                  <a:cubicBezTo>
                    <a:pt x="11487" y="1011"/>
                    <a:pt x="11503" y="999"/>
                    <a:pt x="11499" y="982"/>
                  </a:cubicBezTo>
                  <a:cubicBezTo>
                    <a:pt x="11499" y="976"/>
                    <a:pt x="11494" y="967"/>
                    <a:pt x="11494" y="967"/>
                  </a:cubicBezTo>
                  <a:cubicBezTo>
                    <a:pt x="11494" y="961"/>
                    <a:pt x="11494" y="955"/>
                    <a:pt x="11499" y="955"/>
                  </a:cubicBezTo>
                  <a:cubicBezTo>
                    <a:pt x="11508" y="943"/>
                    <a:pt x="11487" y="914"/>
                    <a:pt x="11478" y="908"/>
                  </a:cubicBezTo>
                  <a:cubicBezTo>
                    <a:pt x="11464" y="899"/>
                    <a:pt x="11450" y="899"/>
                    <a:pt x="11441" y="887"/>
                  </a:cubicBezTo>
                  <a:cubicBezTo>
                    <a:pt x="11434" y="881"/>
                    <a:pt x="11430" y="869"/>
                    <a:pt x="11425" y="857"/>
                  </a:cubicBezTo>
                  <a:cubicBezTo>
                    <a:pt x="11420" y="851"/>
                    <a:pt x="11414" y="843"/>
                    <a:pt x="11402" y="837"/>
                  </a:cubicBezTo>
                  <a:cubicBezTo>
                    <a:pt x="11384" y="822"/>
                    <a:pt x="11354" y="813"/>
                    <a:pt x="11338" y="837"/>
                  </a:cubicBezTo>
                  <a:cubicBezTo>
                    <a:pt x="11328" y="813"/>
                    <a:pt x="11324" y="789"/>
                    <a:pt x="11315" y="763"/>
                  </a:cubicBezTo>
                  <a:cubicBezTo>
                    <a:pt x="11315" y="757"/>
                    <a:pt x="11310" y="751"/>
                    <a:pt x="11310" y="751"/>
                  </a:cubicBezTo>
                  <a:cubicBezTo>
                    <a:pt x="11305" y="745"/>
                    <a:pt x="11296" y="751"/>
                    <a:pt x="11289" y="751"/>
                  </a:cubicBezTo>
                  <a:cubicBezTo>
                    <a:pt x="11266" y="751"/>
                    <a:pt x="11248" y="701"/>
                    <a:pt x="11223" y="707"/>
                  </a:cubicBezTo>
                  <a:cubicBezTo>
                    <a:pt x="11218" y="707"/>
                    <a:pt x="11213" y="713"/>
                    <a:pt x="11209" y="713"/>
                  </a:cubicBezTo>
                  <a:cubicBezTo>
                    <a:pt x="11184" y="727"/>
                    <a:pt x="11161" y="695"/>
                    <a:pt x="11135" y="701"/>
                  </a:cubicBezTo>
                  <a:cubicBezTo>
                    <a:pt x="11131" y="713"/>
                    <a:pt x="11126" y="721"/>
                    <a:pt x="11121" y="733"/>
                  </a:cubicBezTo>
                  <a:cubicBezTo>
                    <a:pt x="11108" y="707"/>
                    <a:pt x="11082" y="689"/>
                    <a:pt x="11059" y="683"/>
                  </a:cubicBezTo>
                  <a:lnTo>
                    <a:pt x="11043" y="683"/>
                  </a:lnTo>
                  <a:cubicBezTo>
                    <a:pt x="11039" y="689"/>
                    <a:pt x="11039" y="689"/>
                    <a:pt x="11039" y="695"/>
                  </a:cubicBezTo>
                  <a:cubicBezTo>
                    <a:pt x="11034" y="721"/>
                    <a:pt x="11034" y="745"/>
                    <a:pt x="11039" y="769"/>
                  </a:cubicBezTo>
                  <a:cubicBezTo>
                    <a:pt x="11011" y="739"/>
                    <a:pt x="10977" y="701"/>
                    <a:pt x="10942" y="701"/>
                  </a:cubicBezTo>
                  <a:lnTo>
                    <a:pt x="10914" y="701"/>
                  </a:lnTo>
                  <a:cubicBezTo>
                    <a:pt x="10901" y="695"/>
                    <a:pt x="10889" y="677"/>
                    <a:pt x="10880" y="659"/>
                  </a:cubicBezTo>
                  <a:cubicBezTo>
                    <a:pt x="10875" y="683"/>
                    <a:pt x="10852" y="689"/>
                    <a:pt x="10836" y="689"/>
                  </a:cubicBezTo>
                  <a:cubicBezTo>
                    <a:pt x="10818" y="695"/>
                    <a:pt x="10799" y="707"/>
                    <a:pt x="10799" y="733"/>
                  </a:cubicBezTo>
                  <a:cubicBezTo>
                    <a:pt x="10799" y="745"/>
                    <a:pt x="10809" y="757"/>
                    <a:pt x="10804" y="769"/>
                  </a:cubicBezTo>
                  <a:cubicBezTo>
                    <a:pt x="10788" y="769"/>
                    <a:pt x="10774" y="775"/>
                    <a:pt x="10765" y="789"/>
                  </a:cubicBezTo>
                  <a:cubicBezTo>
                    <a:pt x="10756" y="801"/>
                    <a:pt x="10751" y="819"/>
                    <a:pt x="10760" y="831"/>
                  </a:cubicBezTo>
                  <a:cubicBezTo>
                    <a:pt x="10770" y="846"/>
                    <a:pt x="10783" y="851"/>
                    <a:pt x="10779" y="863"/>
                  </a:cubicBezTo>
                  <a:cubicBezTo>
                    <a:pt x="10751" y="869"/>
                    <a:pt x="10717" y="869"/>
                    <a:pt x="10687" y="863"/>
                  </a:cubicBezTo>
                  <a:cubicBezTo>
                    <a:pt x="10682" y="863"/>
                    <a:pt x="10673" y="863"/>
                    <a:pt x="10668" y="857"/>
                  </a:cubicBezTo>
                  <a:cubicBezTo>
                    <a:pt x="10664" y="851"/>
                    <a:pt x="10659" y="837"/>
                    <a:pt x="10655" y="831"/>
                  </a:cubicBezTo>
                  <a:cubicBezTo>
                    <a:pt x="10643" y="801"/>
                    <a:pt x="10629" y="763"/>
                    <a:pt x="10648" y="733"/>
                  </a:cubicBezTo>
                  <a:cubicBezTo>
                    <a:pt x="10668" y="707"/>
                    <a:pt x="10707" y="701"/>
                    <a:pt x="10712" y="665"/>
                  </a:cubicBezTo>
                  <a:cubicBezTo>
                    <a:pt x="10712" y="650"/>
                    <a:pt x="10707" y="639"/>
                    <a:pt x="10712" y="627"/>
                  </a:cubicBezTo>
                  <a:cubicBezTo>
                    <a:pt x="10717" y="615"/>
                    <a:pt x="10730" y="609"/>
                    <a:pt x="10740" y="603"/>
                  </a:cubicBezTo>
                  <a:cubicBezTo>
                    <a:pt x="10751" y="597"/>
                    <a:pt x="10765" y="582"/>
                    <a:pt x="10760" y="571"/>
                  </a:cubicBezTo>
                  <a:cubicBezTo>
                    <a:pt x="10760" y="559"/>
                    <a:pt x="10751" y="559"/>
                    <a:pt x="10744" y="553"/>
                  </a:cubicBezTo>
                  <a:cubicBezTo>
                    <a:pt x="10721" y="535"/>
                    <a:pt x="10691" y="520"/>
                    <a:pt x="10668" y="503"/>
                  </a:cubicBezTo>
                  <a:cubicBezTo>
                    <a:pt x="10664" y="497"/>
                    <a:pt x="10655" y="497"/>
                    <a:pt x="10648" y="497"/>
                  </a:cubicBezTo>
                  <a:cubicBezTo>
                    <a:pt x="10638" y="497"/>
                    <a:pt x="10629" y="509"/>
                    <a:pt x="10615" y="514"/>
                  </a:cubicBezTo>
                  <a:cubicBezTo>
                    <a:pt x="10606" y="520"/>
                    <a:pt x="10590" y="514"/>
                    <a:pt x="10576" y="514"/>
                  </a:cubicBezTo>
                  <a:cubicBezTo>
                    <a:pt x="10563" y="514"/>
                    <a:pt x="10546" y="514"/>
                    <a:pt x="10542" y="535"/>
                  </a:cubicBezTo>
                  <a:cubicBezTo>
                    <a:pt x="10542" y="509"/>
                    <a:pt x="10537" y="485"/>
                    <a:pt x="10523" y="473"/>
                  </a:cubicBezTo>
                  <a:cubicBezTo>
                    <a:pt x="10510" y="452"/>
                    <a:pt x="10489" y="452"/>
                    <a:pt x="10475" y="467"/>
                  </a:cubicBezTo>
                  <a:cubicBezTo>
                    <a:pt x="10461" y="441"/>
                    <a:pt x="10471" y="405"/>
                    <a:pt x="10484" y="378"/>
                  </a:cubicBezTo>
                  <a:cubicBezTo>
                    <a:pt x="10498" y="355"/>
                    <a:pt x="10523" y="343"/>
                    <a:pt x="10542" y="322"/>
                  </a:cubicBezTo>
                  <a:cubicBezTo>
                    <a:pt x="10563" y="310"/>
                    <a:pt x="10586" y="305"/>
                    <a:pt x="10595" y="322"/>
                  </a:cubicBezTo>
                  <a:cubicBezTo>
                    <a:pt x="10599" y="328"/>
                    <a:pt x="10599" y="337"/>
                    <a:pt x="10606" y="337"/>
                  </a:cubicBezTo>
                  <a:cubicBezTo>
                    <a:pt x="10615" y="337"/>
                    <a:pt x="10615" y="322"/>
                    <a:pt x="10615" y="310"/>
                  </a:cubicBezTo>
                  <a:cubicBezTo>
                    <a:pt x="10611" y="299"/>
                    <a:pt x="10599" y="293"/>
                    <a:pt x="10599" y="287"/>
                  </a:cubicBezTo>
                  <a:cubicBezTo>
                    <a:pt x="10595" y="260"/>
                    <a:pt x="10620" y="242"/>
                    <a:pt x="10638" y="248"/>
                  </a:cubicBezTo>
                  <a:cubicBezTo>
                    <a:pt x="10659" y="254"/>
                    <a:pt x="10678" y="266"/>
                    <a:pt x="10696" y="266"/>
                  </a:cubicBezTo>
                  <a:cubicBezTo>
                    <a:pt x="10696" y="248"/>
                    <a:pt x="10682" y="231"/>
                    <a:pt x="10664" y="231"/>
                  </a:cubicBezTo>
                  <a:cubicBezTo>
                    <a:pt x="10648" y="225"/>
                    <a:pt x="10629" y="231"/>
                    <a:pt x="10615" y="225"/>
                  </a:cubicBezTo>
                  <a:cubicBezTo>
                    <a:pt x="10563" y="204"/>
                    <a:pt x="10537" y="118"/>
                    <a:pt x="10484" y="112"/>
                  </a:cubicBezTo>
                  <a:cubicBezTo>
                    <a:pt x="10475" y="112"/>
                    <a:pt x="10471" y="101"/>
                    <a:pt x="10466" y="95"/>
                  </a:cubicBezTo>
                  <a:cubicBezTo>
                    <a:pt x="10450" y="68"/>
                    <a:pt x="10427" y="74"/>
                    <a:pt x="10402" y="62"/>
                  </a:cubicBezTo>
                  <a:cubicBezTo>
                    <a:pt x="10388" y="56"/>
                    <a:pt x="10379" y="38"/>
                    <a:pt x="10369" y="27"/>
                  </a:cubicBezTo>
                  <a:cubicBezTo>
                    <a:pt x="10360" y="12"/>
                    <a:pt x="10344" y="0"/>
                    <a:pt x="10330" y="0"/>
                  </a:cubicBezTo>
                  <a:cubicBezTo>
                    <a:pt x="10316" y="0"/>
                    <a:pt x="10296" y="6"/>
                    <a:pt x="10296" y="27"/>
                  </a:cubicBezTo>
                  <a:cubicBezTo>
                    <a:pt x="10287" y="6"/>
                    <a:pt x="10264" y="12"/>
                    <a:pt x="10247" y="33"/>
                  </a:cubicBezTo>
                  <a:cubicBezTo>
                    <a:pt x="10234" y="50"/>
                    <a:pt x="10224" y="68"/>
                    <a:pt x="10204" y="68"/>
                  </a:cubicBezTo>
                  <a:cubicBezTo>
                    <a:pt x="10190" y="68"/>
                    <a:pt x="10172" y="56"/>
                    <a:pt x="10162" y="68"/>
                  </a:cubicBezTo>
                  <a:cubicBezTo>
                    <a:pt x="10155" y="74"/>
                    <a:pt x="10155" y="74"/>
                    <a:pt x="10155" y="80"/>
                  </a:cubicBezTo>
                  <a:cubicBezTo>
                    <a:pt x="10146" y="106"/>
                    <a:pt x="10146" y="136"/>
                    <a:pt x="10146" y="163"/>
                  </a:cubicBezTo>
                  <a:lnTo>
                    <a:pt x="10146" y="174"/>
                  </a:lnTo>
                  <a:cubicBezTo>
                    <a:pt x="10142" y="180"/>
                    <a:pt x="10137" y="180"/>
                    <a:pt x="10132" y="180"/>
                  </a:cubicBezTo>
                  <a:cubicBezTo>
                    <a:pt x="10084" y="169"/>
                    <a:pt x="10031" y="180"/>
                    <a:pt x="10001" y="231"/>
                  </a:cubicBezTo>
                  <a:cubicBezTo>
                    <a:pt x="10013" y="225"/>
                    <a:pt x="10022" y="242"/>
                    <a:pt x="10017" y="254"/>
                  </a:cubicBezTo>
                  <a:cubicBezTo>
                    <a:pt x="10013" y="266"/>
                    <a:pt x="10001" y="266"/>
                    <a:pt x="9992" y="275"/>
                  </a:cubicBezTo>
                  <a:cubicBezTo>
                    <a:pt x="9983" y="281"/>
                    <a:pt x="9974" y="287"/>
                    <a:pt x="9969" y="299"/>
                  </a:cubicBezTo>
                  <a:cubicBezTo>
                    <a:pt x="9969" y="322"/>
                    <a:pt x="9997" y="337"/>
                    <a:pt x="9988" y="361"/>
                  </a:cubicBezTo>
                  <a:cubicBezTo>
                    <a:pt x="9988" y="367"/>
                    <a:pt x="9983" y="367"/>
                    <a:pt x="9978" y="373"/>
                  </a:cubicBezTo>
                  <a:cubicBezTo>
                    <a:pt x="9969" y="384"/>
                    <a:pt x="9958" y="396"/>
                    <a:pt x="9953" y="417"/>
                  </a:cubicBezTo>
                  <a:cubicBezTo>
                    <a:pt x="9953" y="423"/>
                    <a:pt x="9953" y="429"/>
                    <a:pt x="9948" y="435"/>
                  </a:cubicBezTo>
                  <a:cubicBezTo>
                    <a:pt x="9944" y="441"/>
                    <a:pt x="9939" y="441"/>
                    <a:pt x="9939" y="446"/>
                  </a:cubicBezTo>
                  <a:cubicBezTo>
                    <a:pt x="9925" y="458"/>
                    <a:pt x="9921" y="479"/>
                    <a:pt x="9925" y="497"/>
                  </a:cubicBezTo>
                  <a:cubicBezTo>
                    <a:pt x="9930" y="514"/>
                    <a:pt x="9948" y="529"/>
                    <a:pt x="9965" y="520"/>
                  </a:cubicBezTo>
                  <a:cubicBezTo>
                    <a:pt x="9958" y="553"/>
                    <a:pt x="9935" y="571"/>
                    <a:pt x="9930" y="597"/>
                  </a:cubicBezTo>
                  <a:cubicBezTo>
                    <a:pt x="9921" y="627"/>
                    <a:pt x="9930" y="650"/>
                    <a:pt x="9939" y="683"/>
                  </a:cubicBezTo>
                  <a:cubicBezTo>
                    <a:pt x="9948" y="713"/>
                    <a:pt x="9953" y="745"/>
                    <a:pt x="9939" y="769"/>
                  </a:cubicBezTo>
                  <a:cubicBezTo>
                    <a:pt x="9944" y="783"/>
                    <a:pt x="9974" y="775"/>
                    <a:pt x="9974" y="789"/>
                  </a:cubicBezTo>
                  <a:cubicBezTo>
                    <a:pt x="9974" y="795"/>
                    <a:pt x="9969" y="801"/>
                    <a:pt x="9969" y="801"/>
                  </a:cubicBezTo>
                  <a:cubicBezTo>
                    <a:pt x="9948" y="825"/>
                    <a:pt x="9944" y="869"/>
                    <a:pt x="9958" y="908"/>
                  </a:cubicBezTo>
                  <a:cubicBezTo>
                    <a:pt x="9939" y="919"/>
                    <a:pt x="9916" y="914"/>
                    <a:pt x="9891" y="908"/>
                  </a:cubicBezTo>
                  <a:cubicBezTo>
                    <a:pt x="9868" y="899"/>
                    <a:pt x="9852" y="881"/>
                    <a:pt x="9829" y="875"/>
                  </a:cubicBezTo>
                  <a:cubicBezTo>
                    <a:pt x="9815" y="869"/>
                    <a:pt x="9799" y="869"/>
                    <a:pt x="9785" y="875"/>
                  </a:cubicBezTo>
                  <a:cubicBezTo>
                    <a:pt x="9776" y="875"/>
                    <a:pt x="9767" y="875"/>
                    <a:pt x="9760" y="887"/>
                  </a:cubicBezTo>
                  <a:cubicBezTo>
                    <a:pt x="9758" y="896"/>
                    <a:pt x="9760" y="908"/>
                    <a:pt x="9762" y="911"/>
                  </a:cubicBezTo>
                  <a:cubicBezTo>
                    <a:pt x="9721" y="905"/>
                    <a:pt x="9668" y="902"/>
                    <a:pt x="9640" y="943"/>
                  </a:cubicBezTo>
                  <a:cubicBezTo>
                    <a:pt x="9631" y="961"/>
                    <a:pt x="9631" y="987"/>
                    <a:pt x="9645" y="1005"/>
                  </a:cubicBezTo>
                  <a:cubicBezTo>
                    <a:pt x="9659" y="1017"/>
                    <a:pt x="9675" y="1029"/>
                    <a:pt x="9684" y="1050"/>
                  </a:cubicBezTo>
                  <a:cubicBezTo>
                    <a:pt x="9679" y="1061"/>
                    <a:pt x="9670" y="1067"/>
                    <a:pt x="9659" y="1073"/>
                  </a:cubicBezTo>
                  <a:cubicBezTo>
                    <a:pt x="9670" y="1085"/>
                    <a:pt x="9675" y="1106"/>
                    <a:pt x="9670" y="1123"/>
                  </a:cubicBezTo>
                  <a:cubicBezTo>
                    <a:pt x="9666" y="1141"/>
                    <a:pt x="9645" y="1147"/>
                    <a:pt x="9636" y="1141"/>
                  </a:cubicBezTo>
                  <a:cubicBezTo>
                    <a:pt x="9631" y="1141"/>
                    <a:pt x="9622" y="1129"/>
                    <a:pt x="9617" y="1129"/>
                  </a:cubicBezTo>
                  <a:cubicBezTo>
                    <a:pt x="9592" y="1123"/>
                    <a:pt x="9574" y="1153"/>
                    <a:pt x="9548" y="1162"/>
                  </a:cubicBezTo>
                  <a:cubicBezTo>
                    <a:pt x="9553" y="1174"/>
                    <a:pt x="9557" y="1186"/>
                    <a:pt x="9569" y="1197"/>
                  </a:cubicBezTo>
                  <a:cubicBezTo>
                    <a:pt x="9553" y="1221"/>
                    <a:pt x="9514" y="1197"/>
                    <a:pt x="9500" y="1230"/>
                  </a:cubicBezTo>
                  <a:cubicBezTo>
                    <a:pt x="9491" y="1248"/>
                    <a:pt x="9495" y="1277"/>
                    <a:pt x="9482" y="1283"/>
                  </a:cubicBezTo>
                  <a:cubicBezTo>
                    <a:pt x="9472" y="1292"/>
                    <a:pt x="9461" y="1283"/>
                    <a:pt x="9452" y="1283"/>
                  </a:cubicBezTo>
                  <a:cubicBezTo>
                    <a:pt x="9442" y="1283"/>
                    <a:pt x="9433" y="1298"/>
                    <a:pt x="9424" y="1310"/>
                  </a:cubicBezTo>
                  <a:cubicBezTo>
                    <a:pt x="9424" y="1292"/>
                    <a:pt x="9408" y="1277"/>
                    <a:pt x="9399" y="1271"/>
                  </a:cubicBezTo>
                  <a:cubicBezTo>
                    <a:pt x="9385" y="1265"/>
                    <a:pt x="9371" y="1271"/>
                    <a:pt x="9355" y="1271"/>
                  </a:cubicBezTo>
                  <a:cubicBezTo>
                    <a:pt x="9316" y="1283"/>
                    <a:pt x="9284" y="1304"/>
                    <a:pt x="9249" y="1322"/>
                  </a:cubicBezTo>
                  <a:cubicBezTo>
                    <a:pt x="9235" y="1310"/>
                    <a:pt x="9235" y="1283"/>
                    <a:pt x="9240" y="1265"/>
                  </a:cubicBezTo>
                  <a:cubicBezTo>
                    <a:pt x="9249" y="1221"/>
                    <a:pt x="9275" y="1191"/>
                    <a:pt x="9307" y="1180"/>
                  </a:cubicBezTo>
                  <a:cubicBezTo>
                    <a:pt x="9327" y="1174"/>
                    <a:pt x="9346" y="1174"/>
                    <a:pt x="9364" y="1168"/>
                  </a:cubicBezTo>
                  <a:cubicBezTo>
                    <a:pt x="9394" y="1153"/>
                    <a:pt x="9408" y="1112"/>
                    <a:pt x="9419" y="1073"/>
                  </a:cubicBezTo>
                  <a:cubicBezTo>
                    <a:pt x="9408" y="1073"/>
                    <a:pt x="9403" y="1061"/>
                    <a:pt x="9403" y="1050"/>
                  </a:cubicBezTo>
                  <a:cubicBezTo>
                    <a:pt x="9403" y="1038"/>
                    <a:pt x="9408" y="1029"/>
                    <a:pt x="9408" y="1017"/>
                  </a:cubicBezTo>
                  <a:cubicBezTo>
                    <a:pt x="9408" y="987"/>
                    <a:pt x="9380" y="967"/>
                    <a:pt x="9355" y="967"/>
                  </a:cubicBezTo>
                  <a:cubicBezTo>
                    <a:pt x="9332" y="967"/>
                    <a:pt x="9302" y="967"/>
                    <a:pt x="9288" y="943"/>
                  </a:cubicBezTo>
                  <a:cubicBezTo>
                    <a:pt x="9284" y="931"/>
                    <a:pt x="9279" y="919"/>
                    <a:pt x="9268" y="914"/>
                  </a:cubicBezTo>
                  <a:lnTo>
                    <a:pt x="9258" y="914"/>
                  </a:lnTo>
                  <a:cubicBezTo>
                    <a:pt x="9235" y="925"/>
                    <a:pt x="9210" y="955"/>
                    <a:pt x="9210" y="987"/>
                  </a:cubicBezTo>
                  <a:cubicBezTo>
                    <a:pt x="9210" y="1011"/>
                    <a:pt x="9215" y="1029"/>
                    <a:pt x="9210" y="1055"/>
                  </a:cubicBezTo>
                  <a:cubicBezTo>
                    <a:pt x="9210" y="1079"/>
                    <a:pt x="9201" y="1106"/>
                    <a:pt x="9182" y="1112"/>
                  </a:cubicBezTo>
                  <a:cubicBezTo>
                    <a:pt x="9192" y="1129"/>
                    <a:pt x="9192" y="1153"/>
                    <a:pt x="9182" y="1174"/>
                  </a:cubicBezTo>
                  <a:cubicBezTo>
                    <a:pt x="9173" y="1191"/>
                    <a:pt x="9153" y="1197"/>
                    <a:pt x="9134" y="1191"/>
                  </a:cubicBezTo>
                  <a:cubicBezTo>
                    <a:pt x="9118" y="1191"/>
                    <a:pt x="9100" y="1180"/>
                    <a:pt x="9086" y="1180"/>
                  </a:cubicBezTo>
                  <a:cubicBezTo>
                    <a:pt x="9056" y="1168"/>
                    <a:pt x="9024" y="1168"/>
                    <a:pt x="8998" y="1191"/>
                  </a:cubicBezTo>
                  <a:cubicBezTo>
                    <a:pt x="8989" y="1197"/>
                    <a:pt x="8985" y="1209"/>
                    <a:pt x="8975" y="1221"/>
                  </a:cubicBezTo>
                  <a:cubicBezTo>
                    <a:pt x="8964" y="1230"/>
                    <a:pt x="8950" y="1236"/>
                    <a:pt x="8941" y="1221"/>
                  </a:cubicBezTo>
                  <a:cubicBezTo>
                    <a:pt x="8932" y="1215"/>
                    <a:pt x="8932" y="1197"/>
                    <a:pt x="8920" y="1197"/>
                  </a:cubicBezTo>
                  <a:cubicBezTo>
                    <a:pt x="8916" y="1197"/>
                    <a:pt x="8911" y="1203"/>
                    <a:pt x="8906" y="1203"/>
                  </a:cubicBezTo>
                  <a:cubicBezTo>
                    <a:pt x="8897" y="1215"/>
                    <a:pt x="8883" y="1230"/>
                    <a:pt x="8879" y="1248"/>
                  </a:cubicBezTo>
                  <a:cubicBezTo>
                    <a:pt x="8883" y="1259"/>
                    <a:pt x="8883" y="1271"/>
                    <a:pt x="8888" y="1283"/>
                  </a:cubicBezTo>
                  <a:cubicBezTo>
                    <a:pt x="8867" y="1283"/>
                    <a:pt x="8854" y="1292"/>
                    <a:pt x="8835" y="1298"/>
                  </a:cubicBezTo>
                  <a:cubicBezTo>
                    <a:pt x="8819" y="1304"/>
                    <a:pt x="8805" y="1322"/>
                    <a:pt x="8801" y="1345"/>
                  </a:cubicBezTo>
                  <a:lnTo>
                    <a:pt x="8801" y="1372"/>
                  </a:lnTo>
                  <a:cubicBezTo>
                    <a:pt x="8805" y="1378"/>
                    <a:pt x="8810" y="1384"/>
                    <a:pt x="8819" y="1384"/>
                  </a:cubicBezTo>
                  <a:cubicBezTo>
                    <a:pt x="8826" y="1390"/>
                    <a:pt x="8831" y="1395"/>
                    <a:pt x="8831" y="1407"/>
                  </a:cubicBezTo>
                  <a:cubicBezTo>
                    <a:pt x="8831" y="1395"/>
                    <a:pt x="8814" y="1390"/>
                    <a:pt x="8805" y="1395"/>
                  </a:cubicBezTo>
                  <a:cubicBezTo>
                    <a:pt x="8796" y="1401"/>
                    <a:pt x="8791" y="1416"/>
                    <a:pt x="8791" y="1428"/>
                  </a:cubicBezTo>
                  <a:cubicBezTo>
                    <a:pt x="8787" y="1440"/>
                    <a:pt x="8787" y="1452"/>
                    <a:pt x="8778" y="1458"/>
                  </a:cubicBezTo>
                  <a:lnTo>
                    <a:pt x="8743" y="1416"/>
                  </a:lnTo>
                  <a:cubicBezTo>
                    <a:pt x="8729" y="1422"/>
                    <a:pt x="8718" y="1434"/>
                    <a:pt x="8709" y="1446"/>
                  </a:cubicBezTo>
                  <a:cubicBezTo>
                    <a:pt x="8699" y="1458"/>
                    <a:pt x="8699" y="1484"/>
                    <a:pt x="8709" y="1496"/>
                  </a:cubicBezTo>
                  <a:cubicBezTo>
                    <a:pt x="8699" y="1508"/>
                    <a:pt x="8686" y="1514"/>
                    <a:pt x="8670" y="1508"/>
                  </a:cubicBezTo>
                  <a:cubicBezTo>
                    <a:pt x="8656" y="1537"/>
                    <a:pt x="8621" y="1546"/>
                    <a:pt x="8603" y="1520"/>
                  </a:cubicBezTo>
                  <a:cubicBezTo>
                    <a:pt x="8594" y="1508"/>
                    <a:pt x="8580" y="1508"/>
                    <a:pt x="8564" y="1502"/>
                  </a:cubicBezTo>
                  <a:cubicBezTo>
                    <a:pt x="8555" y="1514"/>
                    <a:pt x="8555" y="1526"/>
                    <a:pt x="8555" y="1546"/>
                  </a:cubicBezTo>
                  <a:cubicBezTo>
                    <a:pt x="8555" y="1537"/>
                    <a:pt x="8545" y="1531"/>
                    <a:pt x="8536" y="1537"/>
                  </a:cubicBezTo>
                  <a:cubicBezTo>
                    <a:pt x="8515" y="1537"/>
                    <a:pt x="8497" y="1546"/>
                    <a:pt x="8483" y="1564"/>
                  </a:cubicBezTo>
                  <a:cubicBezTo>
                    <a:pt x="8467" y="1582"/>
                    <a:pt x="8458" y="1614"/>
                    <a:pt x="8472" y="1632"/>
                  </a:cubicBezTo>
                  <a:cubicBezTo>
                    <a:pt x="8453" y="1644"/>
                    <a:pt x="8428" y="1626"/>
                    <a:pt x="8410" y="1626"/>
                  </a:cubicBezTo>
                  <a:cubicBezTo>
                    <a:pt x="8391" y="1620"/>
                    <a:pt x="8361" y="1626"/>
                    <a:pt x="8357" y="1650"/>
                  </a:cubicBezTo>
                  <a:cubicBezTo>
                    <a:pt x="8352" y="1632"/>
                    <a:pt x="8343" y="1608"/>
                    <a:pt x="8327" y="1599"/>
                  </a:cubicBezTo>
                  <a:cubicBezTo>
                    <a:pt x="8313" y="1588"/>
                    <a:pt x="8290" y="1599"/>
                    <a:pt x="8290" y="1626"/>
                  </a:cubicBezTo>
                  <a:cubicBezTo>
                    <a:pt x="8290" y="1638"/>
                    <a:pt x="8295" y="1644"/>
                    <a:pt x="8299" y="1656"/>
                  </a:cubicBezTo>
                  <a:cubicBezTo>
                    <a:pt x="8308" y="1682"/>
                    <a:pt x="8308" y="1718"/>
                    <a:pt x="8290" y="1744"/>
                  </a:cubicBezTo>
                  <a:lnTo>
                    <a:pt x="8304" y="1762"/>
                  </a:lnTo>
                  <a:cubicBezTo>
                    <a:pt x="8274" y="1768"/>
                    <a:pt x="8242" y="1780"/>
                    <a:pt x="8242" y="1818"/>
                  </a:cubicBezTo>
                  <a:cubicBezTo>
                    <a:pt x="8242" y="1830"/>
                    <a:pt x="8246" y="1842"/>
                    <a:pt x="8237" y="1848"/>
                  </a:cubicBezTo>
                  <a:cubicBezTo>
                    <a:pt x="8226" y="1863"/>
                    <a:pt x="8212" y="1836"/>
                    <a:pt x="8198" y="1836"/>
                  </a:cubicBezTo>
                  <a:cubicBezTo>
                    <a:pt x="8189" y="1836"/>
                    <a:pt x="8182" y="1854"/>
                    <a:pt x="8173" y="1868"/>
                  </a:cubicBezTo>
                  <a:cubicBezTo>
                    <a:pt x="8154" y="1892"/>
                    <a:pt x="8124" y="1868"/>
                    <a:pt x="8106" y="1848"/>
                  </a:cubicBezTo>
                  <a:cubicBezTo>
                    <a:pt x="8092" y="1880"/>
                    <a:pt x="8076" y="1916"/>
                    <a:pt x="8062" y="1948"/>
                  </a:cubicBezTo>
                  <a:cubicBezTo>
                    <a:pt x="8058" y="1954"/>
                    <a:pt x="8053" y="1966"/>
                    <a:pt x="8049" y="1966"/>
                  </a:cubicBezTo>
                  <a:cubicBezTo>
                    <a:pt x="8039" y="1972"/>
                    <a:pt x="8028" y="1960"/>
                    <a:pt x="8019" y="1960"/>
                  </a:cubicBezTo>
                  <a:cubicBezTo>
                    <a:pt x="8005" y="1960"/>
                    <a:pt x="7996" y="1987"/>
                    <a:pt x="7980" y="1978"/>
                  </a:cubicBezTo>
                  <a:cubicBezTo>
                    <a:pt x="7970" y="1972"/>
                    <a:pt x="7966" y="1948"/>
                    <a:pt x="7952" y="1948"/>
                  </a:cubicBezTo>
                  <a:cubicBezTo>
                    <a:pt x="7947" y="1948"/>
                    <a:pt x="7943" y="1954"/>
                    <a:pt x="7938" y="1954"/>
                  </a:cubicBezTo>
                  <a:cubicBezTo>
                    <a:pt x="7913" y="1978"/>
                    <a:pt x="7894" y="1999"/>
                    <a:pt x="7869" y="2022"/>
                  </a:cubicBezTo>
                  <a:cubicBezTo>
                    <a:pt x="7865" y="2010"/>
                    <a:pt x="7848" y="2010"/>
                    <a:pt x="7842" y="2022"/>
                  </a:cubicBezTo>
                  <a:cubicBezTo>
                    <a:pt x="7837" y="2034"/>
                    <a:pt x="7842" y="2055"/>
                    <a:pt x="7851" y="2067"/>
                  </a:cubicBezTo>
                  <a:cubicBezTo>
                    <a:pt x="7860" y="2078"/>
                    <a:pt x="7874" y="2078"/>
                    <a:pt x="7883" y="2078"/>
                  </a:cubicBezTo>
                  <a:cubicBezTo>
                    <a:pt x="7899" y="2078"/>
                    <a:pt x="7913" y="2078"/>
                    <a:pt x="7922" y="2072"/>
                  </a:cubicBezTo>
                  <a:cubicBezTo>
                    <a:pt x="7922" y="2096"/>
                    <a:pt x="7922" y="2123"/>
                    <a:pt x="7908" y="2129"/>
                  </a:cubicBezTo>
                  <a:lnTo>
                    <a:pt x="7890" y="2129"/>
                  </a:lnTo>
                  <a:cubicBezTo>
                    <a:pt x="7851" y="2129"/>
                    <a:pt x="7821" y="2185"/>
                    <a:pt x="7807" y="2226"/>
                  </a:cubicBezTo>
                  <a:lnTo>
                    <a:pt x="7768" y="2276"/>
                  </a:lnTo>
                  <a:cubicBezTo>
                    <a:pt x="7759" y="2288"/>
                    <a:pt x="7754" y="2303"/>
                    <a:pt x="7754" y="2315"/>
                  </a:cubicBezTo>
                  <a:cubicBezTo>
                    <a:pt x="7754" y="2333"/>
                    <a:pt x="7768" y="2339"/>
                    <a:pt x="7782" y="2339"/>
                  </a:cubicBezTo>
                  <a:cubicBezTo>
                    <a:pt x="7830" y="2344"/>
                    <a:pt x="7883" y="2282"/>
                    <a:pt x="7931" y="2321"/>
                  </a:cubicBezTo>
                  <a:cubicBezTo>
                    <a:pt x="7952" y="2303"/>
                    <a:pt x="7975" y="2282"/>
                    <a:pt x="7996" y="2265"/>
                  </a:cubicBezTo>
                  <a:cubicBezTo>
                    <a:pt x="8000" y="2259"/>
                    <a:pt x="8005" y="2259"/>
                    <a:pt x="8009" y="2259"/>
                  </a:cubicBezTo>
                  <a:cubicBezTo>
                    <a:pt x="8014" y="2259"/>
                    <a:pt x="8019" y="2271"/>
                    <a:pt x="8019" y="2276"/>
                  </a:cubicBezTo>
                  <a:cubicBezTo>
                    <a:pt x="8023" y="2309"/>
                    <a:pt x="8014" y="2344"/>
                    <a:pt x="8005" y="2377"/>
                  </a:cubicBezTo>
                  <a:cubicBezTo>
                    <a:pt x="8014" y="2395"/>
                    <a:pt x="8028" y="2395"/>
                    <a:pt x="8044" y="2407"/>
                  </a:cubicBezTo>
                  <a:cubicBezTo>
                    <a:pt x="8058" y="2412"/>
                    <a:pt x="8072" y="2433"/>
                    <a:pt x="8067" y="2451"/>
                  </a:cubicBezTo>
                  <a:cubicBezTo>
                    <a:pt x="8067" y="2457"/>
                    <a:pt x="8062" y="2469"/>
                    <a:pt x="8062" y="2475"/>
                  </a:cubicBezTo>
                  <a:cubicBezTo>
                    <a:pt x="8058" y="2495"/>
                    <a:pt x="8067" y="2519"/>
                    <a:pt x="8081" y="2537"/>
                  </a:cubicBezTo>
                  <a:cubicBezTo>
                    <a:pt x="8044" y="2531"/>
                    <a:pt x="8009" y="2537"/>
                    <a:pt x="7975" y="2548"/>
                  </a:cubicBezTo>
                  <a:cubicBezTo>
                    <a:pt x="7970" y="2548"/>
                    <a:pt x="7970" y="2557"/>
                    <a:pt x="7966" y="2557"/>
                  </a:cubicBezTo>
                  <a:cubicBezTo>
                    <a:pt x="7957" y="2569"/>
                    <a:pt x="7980" y="2581"/>
                    <a:pt x="7984" y="2599"/>
                  </a:cubicBezTo>
                  <a:cubicBezTo>
                    <a:pt x="7991" y="2611"/>
                    <a:pt x="7980" y="2631"/>
                    <a:pt x="7966" y="2637"/>
                  </a:cubicBezTo>
                  <a:cubicBezTo>
                    <a:pt x="7952" y="2637"/>
                    <a:pt x="7943" y="2631"/>
                    <a:pt x="7927" y="2625"/>
                  </a:cubicBezTo>
                  <a:cubicBezTo>
                    <a:pt x="7931" y="2649"/>
                    <a:pt x="7908" y="2667"/>
                    <a:pt x="7890" y="2679"/>
                  </a:cubicBezTo>
                  <a:cubicBezTo>
                    <a:pt x="7869" y="2687"/>
                    <a:pt x="7846" y="2711"/>
                    <a:pt x="7851" y="2735"/>
                  </a:cubicBezTo>
                  <a:cubicBezTo>
                    <a:pt x="7816" y="2735"/>
                    <a:pt x="7782" y="2705"/>
                    <a:pt x="7777" y="2661"/>
                  </a:cubicBezTo>
                  <a:cubicBezTo>
                    <a:pt x="7750" y="2661"/>
                    <a:pt x="7720" y="2631"/>
                    <a:pt x="7715" y="2593"/>
                  </a:cubicBezTo>
                  <a:cubicBezTo>
                    <a:pt x="7715" y="2581"/>
                    <a:pt x="7715" y="2575"/>
                    <a:pt x="7710" y="2563"/>
                  </a:cubicBezTo>
                  <a:cubicBezTo>
                    <a:pt x="7706" y="2557"/>
                    <a:pt x="7701" y="2548"/>
                    <a:pt x="7692" y="2543"/>
                  </a:cubicBezTo>
                  <a:cubicBezTo>
                    <a:pt x="7648" y="2519"/>
                    <a:pt x="7605" y="2507"/>
                    <a:pt x="7561" y="2501"/>
                  </a:cubicBezTo>
                  <a:cubicBezTo>
                    <a:pt x="7552" y="2501"/>
                    <a:pt x="7547" y="2501"/>
                    <a:pt x="7536" y="2507"/>
                  </a:cubicBezTo>
                  <a:cubicBezTo>
                    <a:pt x="7526" y="2519"/>
                    <a:pt x="7531" y="2528"/>
                    <a:pt x="7536" y="2543"/>
                  </a:cubicBezTo>
                  <a:cubicBezTo>
                    <a:pt x="7540" y="2554"/>
                    <a:pt x="7556" y="2557"/>
                    <a:pt x="7566" y="2563"/>
                  </a:cubicBezTo>
                  <a:cubicBezTo>
                    <a:pt x="7589" y="2575"/>
                    <a:pt x="7618" y="2581"/>
                    <a:pt x="7637" y="2599"/>
                  </a:cubicBezTo>
                  <a:cubicBezTo>
                    <a:pt x="7658" y="2616"/>
                    <a:pt x="7676" y="2649"/>
                    <a:pt x="7676" y="2687"/>
                  </a:cubicBezTo>
                  <a:cubicBezTo>
                    <a:pt x="7667" y="2679"/>
                    <a:pt x="7658" y="2673"/>
                    <a:pt x="7648" y="2673"/>
                  </a:cubicBezTo>
                  <a:cubicBezTo>
                    <a:pt x="7658" y="2705"/>
                    <a:pt x="7632" y="2741"/>
                    <a:pt x="7609" y="2741"/>
                  </a:cubicBezTo>
                  <a:cubicBezTo>
                    <a:pt x="7600" y="2741"/>
                    <a:pt x="7584" y="2729"/>
                    <a:pt x="7575" y="2729"/>
                  </a:cubicBezTo>
                  <a:cubicBezTo>
                    <a:pt x="7566" y="2729"/>
                    <a:pt x="7552" y="2729"/>
                    <a:pt x="7540" y="2735"/>
                  </a:cubicBezTo>
                  <a:cubicBezTo>
                    <a:pt x="7517" y="2741"/>
                    <a:pt x="7494" y="2755"/>
                    <a:pt x="7464" y="2761"/>
                  </a:cubicBezTo>
                  <a:cubicBezTo>
                    <a:pt x="7421" y="2773"/>
                    <a:pt x="7377" y="2785"/>
                    <a:pt x="7333" y="2767"/>
                  </a:cubicBezTo>
                  <a:cubicBezTo>
                    <a:pt x="7333" y="2779"/>
                    <a:pt x="7333" y="2797"/>
                    <a:pt x="7329" y="2812"/>
                  </a:cubicBezTo>
                  <a:lnTo>
                    <a:pt x="7280" y="2812"/>
                  </a:lnTo>
                  <a:cubicBezTo>
                    <a:pt x="7262" y="2812"/>
                    <a:pt x="7237" y="2812"/>
                    <a:pt x="7218" y="2823"/>
                  </a:cubicBezTo>
                  <a:cubicBezTo>
                    <a:pt x="7200" y="2841"/>
                    <a:pt x="7188" y="2874"/>
                    <a:pt x="7193" y="2897"/>
                  </a:cubicBezTo>
                  <a:cubicBezTo>
                    <a:pt x="7193" y="2903"/>
                    <a:pt x="7200" y="2915"/>
                    <a:pt x="7204" y="2921"/>
                  </a:cubicBezTo>
                  <a:cubicBezTo>
                    <a:pt x="7209" y="2927"/>
                    <a:pt x="7214" y="2927"/>
                    <a:pt x="7218" y="2933"/>
                  </a:cubicBezTo>
                  <a:cubicBezTo>
                    <a:pt x="7232" y="2948"/>
                    <a:pt x="7237" y="2965"/>
                    <a:pt x="7237" y="2983"/>
                  </a:cubicBezTo>
                  <a:lnTo>
                    <a:pt x="7237" y="3039"/>
                  </a:lnTo>
                  <a:cubicBezTo>
                    <a:pt x="7237" y="3057"/>
                    <a:pt x="7241" y="3078"/>
                    <a:pt x="7248" y="3101"/>
                  </a:cubicBezTo>
                  <a:cubicBezTo>
                    <a:pt x="7248" y="3113"/>
                    <a:pt x="7253" y="3128"/>
                    <a:pt x="7257" y="3134"/>
                  </a:cubicBezTo>
                  <a:cubicBezTo>
                    <a:pt x="7257" y="3140"/>
                    <a:pt x="7262" y="3140"/>
                    <a:pt x="7267" y="3146"/>
                  </a:cubicBezTo>
                  <a:cubicBezTo>
                    <a:pt x="7276" y="3163"/>
                    <a:pt x="7262" y="3181"/>
                    <a:pt x="7253" y="3202"/>
                  </a:cubicBezTo>
                  <a:cubicBezTo>
                    <a:pt x="7237" y="3220"/>
                    <a:pt x="7232" y="3249"/>
                    <a:pt x="7232" y="3276"/>
                  </a:cubicBezTo>
                  <a:cubicBezTo>
                    <a:pt x="7232" y="3282"/>
                    <a:pt x="7232" y="3294"/>
                    <a:pt x="7237" y="3299"/>
                  </a:cubicBezTo>
                  <a:lnTo>
                    <a:pt x="7248" y="3311"/>
                  </a:lnTo>
                  <a:cubicBezTo>
                    <a:pt x="7262" y="3326"/>
                    <a:pt x="7267" y="3350"/>
                    <a:pt x="7257" y="3367"/>
                  </a:cubicBezTo>
                  <a:cubicBezTo>
                    <a:pt x="7253" y="3373"/>
                    <a:pt x="7248" y="3382"/>
                    <a:pt x="7248" y="3394"/>
                  </a:cubicBezTo>
                  <a:cubicBezTo>
                    <a:pt x="7248" y="3400"/>
                    <a:pt x="7253" y="3406"/>
                    <a:pt x="7253" y="3412"/>
                  </a:cubicBezTo>
                  <a:cubicBezTo>
                    <a:pt x="7267" y="3444"/>
                    <a:pt x="7262" y="3486"/>
                    <a:pt x="7248" y="3512"/>
                  </a:cubicBezTo>
                  <a:cubicBezTo>
                    <a:pt x="7267" y="3512"/>
                    <a:pt x="7280" y="3524"/>
                    <a:pt x="7290" y="3542"/>
                  </a:cubicBezTo>
                  <a:cubicBezTo>
                    <a:pt x="7290" y="3548"/>
                    <a:pt x="7294" y="3554"/>
                    <a:pt x="7301" y="3554"/>
                  </a:cubicBezTo>
                  <a:lnTo>
                    <a:pt x="7310" y="3554"/>
                  </a:lnTo>
                  <a:cubicBezTo>
                    <a:pt x="7324" y="3548"/>
                    <a:pt x="7333" y="3542"/>
                    <a:pt x="7342" y="3542"/>
                  </a:cubicBezTo>
                  <a:cubicBezTo>
                    <a:pt x="7359" y="3542"/>
                    <a:pt x="7372" y="3542"/>
                    <a:pt x="7377" y="3554"/>
                  </a:cubicBezTo>
                  <a:cubicBezTo>
                    <a:pt x="7377" y="3560"/>
                    <a:pt x="7382" y="3566"/>
                    <a:pt x="7382" y="3566"/>
                  </a:cubicBezTo>
                  <a:cubicBezTo>
                    <a:pt x="7386" y="3574"/>
                    <a:pt x="7391" y="3566"/>
                    <a:pt x="7398" y="3566"/>
                  </a:cubicBezTo>
                  <a:cubicBezTo>
                    <a:pt x="7416" y="3560"/>
                    <a:pt x="7434" y="3580"/>
                    <a:pt x="7439" y="3604"/>
                  </a:cubicBezTo>
                  <a:cubicBezTo>
                    <a:pt x="7439" y="3610"/>
                    <a:pt x="7439" y="3610"/>
                    <a:pt x="7446" y="3616"/>
                  </a:cubicBezTo>
                  <a:cubicBezTo>
                    <a:pt x="7455" y="3636"/>
                    <a:pt x="7474" y="3604"/>
                    <a:pt x="7487" y="3610"/>
                  </a:cubicBezTo>
                  <a:cubicBezTo>
                    <a:pt x="7483" y="3642"/>
                    <a:pt x="7483" y="3672"/>
                    <a:pt x="7478" y="3704"/>
                  </a:cubicBezTo>
                  <a:lnTo>
                    <a:pt x="7478" y="3722"/>
                  </a:lnTo>
                  <a:lnTo>
                    <a:pt x="7483" y="3728"/>
                  </a:lnTo>
                  <a:cubicBezTo>
                    <a:pt x="7487" y="3734"/>
                    <a:pt x="7494" y="3734"/>
                    <a:pt x="7499" y="3740"/>
                  </a:cubicBezTo>
                  <a:cubicBezTo>
                    <a:pt x="7513" y="3752"/>
                    <a:pt x="7526" y="3772"/>
                    <a:pt x="7547" y="3784"/>
                  </a:cubicBezTo>
                  <a:cubicBezTo>
                    <a:pt x="7547" y="3778"/>
                    <a:pt x="7547" y="3772"/>
                    <a:pt x="7552" y="3758"/>
                  </a:cubicBezTo>
                  <a:cubicBezTo>
                    <a:pt x="7575" y="3767"/>
                    <a:pt x="7566" y="3814"/>
                    <a:pt x="7584" y="3829"/>
                  </a:cubicBezTo>
                  <a:cubicBezTo>
                    <a:pt x="7595" y="3835"/>
                    <a:pt x="7605" y="3835"/>
                    <a:pt x="7609" y="3846"/>
                  </a:cubicBezTo>
                  <a:lnTo>
                    <a:pt x="7609" y="3858"/>
                  </a:lnTo>
                  <a:cubicBezTo>
                    <a:pt x="7609" y="3897"/>
                    <a:pt x="7605" y="3932"/>
                    <a:pt x="7595" y="3971"/>
                  </a:cubicBezTo>
                  <a:cubicBezTo>
                    <a:pt x="7589" y="3982"/>
                    <a:pt x="7589" y="4000"/>
                    <a:pt x="7584" y="4015"/>
                  </a:cubicBezTo>
                  <a:cubicBezTo>
                    <a:pt x="7584" y="4033"/>
                    <a:pt x="7589" y="4050"/>
                    <a:pt x="7589" y="4068"/>
                  </a:cubicBezTo>
                  <a:cubicBezTo>
                    <a:pt x="7589" y="4095"/>
                    <a:pt x="7575" y="4118"/>
                    <a:pt x="7579" y="4145"/>
                  </a:cubicBezTo>
                  <a:cubicBezTo>
                    <a:pt x="7584" y="4169"/>
                    <a:pt x="7609" y="4192"/>
                    <a:pt x="7600" y="4213"/>
                  </a:cubicBezTo>
                  <a:cubicBezTo>
                    <a:pt x="7595" y="4225"/>
                    <a:pt x="7579" y="4225"/>
                    <a:pt x="7575" y="4237"/>
                  </a:cubicBezTo>
                  <a:cubicBezTo>
                    <a:pt x="7566" y="4248"/>
                    <a:pt x="7566" y="4269"/>
                    <a:pt x="7575" y="4281"/>
                  </a:cubicBezTo>
                  <a:cubicBezTo>
                    <a:pt x="7552" y="4287"/>
                    <a:pt x="7522" y="4293"/>
                    <a:pt x="7499" y="4287"/>
                  </a:cubicBezTo>
                  <a:cubicBezTo>
                    <a:pt x="7474" y="4281"/>
                    <a:pt x="7451" y="4248"/>
                    <a:pt x="7455" y="4219"/>
                  </a:cubicBezTo>
                  <a:cubicBezTo>
                    <a:pt x="7455" y="4207"/>
                    <a:pt x="7460" y="4198"/>
                    <a:pt x="7460" y="4186"/>
                  </a:cubicBezTo>
                  <a:cubicBezTo>
                    <a:pt x="7460" y="4175"/>
                    <a:pt x="7455" y="4163"/>
                    <a:pt x="7446" y="4163"/>
                  </a:cubicBezTo>
                  <a:lnTo>
                    <a:pt x="7434" y="4163"/>
                  </a:lnTo>
                  <a:lnTo>
                    <a:pt x="7434" y="4151"/>
                  </a:lnTo>
                  <a:cubicBezTo>
                    <a:pt x="7451" y="4101"/>
                    <a:pt x="7508" y="4101"/>
                    <a:pt x="7526" y="4056"/>
                  </a:cubicBezTo>
                  <a:cubicBezTo>
                    <a:pt x="7531" y="4044"/>
                    <a:pt x="7531" y="4033"/>
                    <a:pt x="7536" y="4021"/>
                  </a:cubicBezTo>
                  <a:cubicBezTo>
                    <a:pt x="7540" y="4006"/>
                    <a:pt x="7552" y="3994"/>
                    <a:pt x="7556" y="3982"/>
                  </a:cubicBezTo>
                  <a:cubicBezTo>
                    <a:pt x="7575" y="3953"/>
                    <a:pt x="7579" y="3914"/>
                    <a:pt x="7579" y="3876"/>
                  </a:cubicBezTo>
                  <a:cubicBezTo>
                    <a:pt x="7579" y="3858"/>
                    <a:pt x="7575" y="3835"/>
                    <a:pt x="7561" y="3820"/>
                  </a:cubicBezTo>
                  <a:cubicBezTo>
                    <a:pt x="7547" y="3802"/>
                    <a:pt x="7522" y="3808"/>
                    <a:pt x="7508" y="3820"/>
                  </a:cubicBezTo>
                  <a:cubicBezTo>
                    <a:pt x="7494" y="3840"/>
                    <a:pt x="7487" y="3864"/>
                    <a:pt x="7499" y="3891"/>
                  </a:cubicBezTo>
                  <a:cubicBezTo>
                    <a:pt x="7469" y="3903"/>
                    <a:pt x="7446" y="3914"/>
                    <a:pt x="7416" y="3926"/>
                  </a:cubicBezTo>
                  <a:lnTo>
                    <a:pt x="7407" y="3926"/>
                  </a:lnTo>
                  <a:cubicBezTo>
                    <a:pt x="7402" y="3926"/>
                    <a:pt x="7398" y="3920"/>
                    <a:pt x="7398" y="3920"/>
                  </a:cubicBezTo>
                  <a:cubicBezTo>
                    <a:pt x="7386" y="3914"/>
                    <a:pt x="7377" y="3920"/>
                    <a:pt x="7368" y="3926"/>
                  </a:cubicBezTo>
                  <a:cubicBezTo>
                    <a:pt x="7363" y="3891"/>
                    <a:pt x="7349" y="3852"/>
                    <a:pt x="7329" y="3829"/>
                  </a:cubicBezTo>
                  <a:cubicBezTo>
                    <a:pt x="7324" y="3820"/>
                    <a:pt x="7319" y="3814"/>
                    <a:pt x="7319" y="3808"/>
                  </a:cubicBezTo>
                  <a:cubicBezTo>
                    <a:pt x="7315" y="3790"/>
                    <a:pt x="7333" y="3784"/>
                    <a:pt x="7333" y="3767"/>
                  </a:cubicBezTo>
                  <a:cubicBezTo>
                    <a:pt x="7333" y="3752"/>
                    <a:pt x="7324" y="3740"/>
                    <a:pt x="7310" y="3740"/>
                  </a:cubicBezTo>
                  <a:lnTo>
                    <a:pt x="7276" y="3740"/>
                  </a:lnTo>
                  <a:cubicBezTo>
                    <a:pt x="7248" y="3734"/>
                    <a:pt x="7237" y="3690"/>
                    <a:pt x="7209" y="3672"/>
                  </a:cubicBezTo>
                  <a:cubicBezTo>
                    <a:pt x="7204" y="3666"/>
                    <a:pt x="7193" y="3666"/>
                    <a:pt x="7184" y="3660"/>
                  </a:cubicBezTo>
                  <a:cubicBezTo>
                    <a:pt x="7170" y="3648"/>
                    <a:pt x="7165" y="3636"/>
                    <a:pt x="7156" y="3616"/>
                  </a:cubicBezTo>
                  <a:cubicBezTo>
                    <a:pt x="7145" y="3604"/>
                    <a:pt x="7131" y="3592"/>
                    <a:pt x="7117" y="3598"/>
                  </a:cubicBezTo>
                  <a:cubicBezTo>
                    <a:pt x="7103" y="3560"/>
                    <a:pt x="7050" y="3560"/>
                    <a:pt x="7034" y="3530"/>
                  </a:cubicBezTo>
                  <a:cubicBezTo>
                    <a:pt x="7030" y="3524"/>
                    <a:pt x="7030" y="3518"/>
                    <a:pt x="7025" y="3512"/>
                  </a:cubicBezTo>
                  <a:cubicBezTo>
                    <a:pt x="7011" y="3492"/>
                    <a:pt x="6986" y="3530"/>
                    <a:pt x="6968" y="3518"/>
                  </a:cubicBezTo>
                  <a:cubicBezTo>
                    <a:pt x="6958" y="3512"/>
                    <a:pt x="6954" y="3492"/>
                    <a:pt x="6947" y="3486"/>
                  </a:cubicBezTo>
                  <a:cubicBezTo>
                    <a:pt x="6942" y="3480"/>
                    <a:pt x="6933" y="3480"/>
                    <a:pt x="6924" y="3474"/>
                  </a:cubicBezTo>
                  <a:cubicBezTo>
                    <a:pt x="6894" y="3456"/>
                    <a:pt x="6889" y="3400"/>
                    <a:pt x="6862" y="3382"/>
                  </a:cubicBezTo>
                  <a:cubicBezTo>
                    <a:pt x="6846" y="3367"/>
                    <a:pt x="6823" y="3373"/>
                    <a:pt x="6809" y="3394"/>
                  </a:cubicBezTo>
                  <a:cubicBezTo>
                    <a:pt x="6797" y="3406"/>
                    <a:pt x="6788" y="3424"/>
                    <a:pt x="6784" y="3444"/>
                  </a:cubicBezTo>
                  <a:cubicBezTo>
                    <a:pt x="6779" y="3462"/>
                    <a:pt x="6788" y="3486"/>
                    <a:pt x="6804" y="3486"/>
                  </a:cubicBezTo>
                  <a:cubicBezTo>
                    <a:pt x="6793" y="3503"/>
                    <a:pt x="6774" y="3512"/>
                    <a:pt x="6756" y="3518"/>
                  </a:cubicBezTo>
                  <a:cubicBezTo>
                    <a:pt x="6740" y="3524"/>
                    <a:pt x="6721" y="3548"/>
                    <a:pt x="6731" y="3574"/>
                  </a:cubicBezTo>
                  <a:cubicBezTo>
                    <a:pt x="6740" y="3598"/>
                    <a:pt x="6770" y="3598"/>
                    <a:pt x="6779" y="3622"/>
                  </a:cubicBezTo>
                  <a:cubicBezTo>
                    <a:pt x="6784" y="3636"/>
                    <a:pt x="6784" y="3648"/>
                    <a:pt x="6788" y="3660"/>
                  </a:cubicBezTo>
                  <a:cubicBezTo>
                    <a:pt x="6793" y="3666"/>
                    <a:pt x="6797" y="3666"/>
                    <a:pt x="6804" y="3672"/>
                  </a:cubicBezTo>
                  <a:cubicBezTo>
                    <a:pt x="6809" y="3678"/>
                    <a:pt x="6813" y="3684"/>
                    <a:pt x="6813" y="3699"/>
                  </a:cubicBezTo>
                  <a:cubicBezTo>
                    <a:pt x="6818" y="3716"/>
                    <a:pt x="6823" y="3740"/>
                    <a:pt x="6827" y="3758"/>
                  </a:cubicBezTo>
                  <a:lnTo>
                    <a:pt x="6827" y="3772"/>
                  </a:lnTo>
                  <a:cubicBezTo>
                    <a:pt x="6823" y="3784"/>
                    <a:pt x="6809" y="3784"/>
                    <a:pt x="6797" y="3784"/>
                  </a:cubicBezTo>
                  <a:cubicBezTo>
                    <a:pt x="6770" y="3772"/>
                    <a:pt x="6740" y="3758"/>
                    <a:pt x="6731" y="3722"/>
                  </a:cubicBezTo>
                  <a:cubicBezTo>
                    <a:pt x="6726" y="3710"/>
                    <a:pt x="6726" y="3699"/>
                    <a:pt x="6721" y="3690"/>
                  </a:cubicBezTo>
                  <a:cubicBezTo>
                    <a:pt x="6708" y="3672"/>
                    <a:pt x="6687" y="3690"/>
                    <a:pt x="6673" y="3704"/>
                  </a:cubicBezTo>
                  <a:cubicBezTo>
                    <a:pt x="6659" y="3716"/>
                    <a:pt x="6634" y="3728"/>
                    <a:pt x="6625" y="3704"/>
                  </a:cubicBezTo>
                  <a:cubicBezTo>
                    <a:pt x="6629" y="3746"/>
                    <a:pt x="6625" y="3790"/>
                    <a:pt x="6620" y="3829"/>
                  </a:cubicBezTo>
                  <a:cubicBezTo>
                    <a:pt x="6620" y="3835"/>
                    <a:pt x="6616" y="3840"/>
                    <a:pt x="6620" y="3846"/>
                  </a:cubicBezTo>
                  <a:cubicBezTo>
                    <a:pt x="6625" y="3870"/>
                    <a:pt x="6648" y="3870"/>
                    <a:pt x="6664" y="3864"/>
                  </a:cubicBezTo>
                  <a:cubicBezTo>
                    <a:pt x="6648" y="3908"/>
                    <a:pt x="6669" y="3971"/>
                    <a:pt x="6701" y="3982"/>
                  </a:cubicBezTo>
                  <a:cubicBezTo>
                    <a:pt x="6712" y="3988"/>
                    <a:pt x="6726" y="3988"/>
                    <a:pt x="6735" y="3994"/>
                  </a:cubicBezTo>
                  <a:cubicBezTo>
                    <a:pt x="6744" y="4000"/>
                    <a:pt x="6756" y="4021"/>
                    <a:pt x="6744" y="4033"/>
                  </a:cubicBezTo>
                  <a:cubicBezTo>
                    <a:pt x="6770" y="4015"/>
                    <a:pt x="6797" y="4033"/>
                    <a:pt x="6823" y="4044"/>
                  </a:cubicBezTo>
                  <a:cubicBezTo>
                    <a:pt x="6836" y="4050"/>
                    <a:pt x="6853" y="4062"/>
                    <a:pt x="6857" y="4083"/>
                  </a:cubicBezTo>
                  <a:cubicBezTo>
                    <a:pt x="6857" y="4089"/>
                    <a:pt x="6862" y="4101"/>
                    <a:pt x="6866" y="4107"/>
                  </a:cubicBezTo>
                  <a:cubicBezTo>
                    <a:pt x="6871" y="4112"/>
                    <a:pt x="6876" y="4112"/>
                    <a:pt x="6880" y="4118"/>
                  </a:cubicBezTo>
                  <a:cubicBezTo>
                    <a:pt x="6885" y="4124"/>
                    <a:pt x="6889" y="4130"/>
                    <a:pt x="6885" y="4136"/>
                  </a:cubicBezTo>
                  <a:cubicBezTo>
                    <a:pt x="6880" y="4136"/>
                    <a:pt x="6876" y="4145"/>
                    <a:pt x="6871" y="4145"/>
                  </a:cubicBezTo>
                  <a:cubicBezTo>
                    <a:pt x="6876" y="4175"/>
                    <a:pt x="6885" y="4207"/>
                    <a:pt x="6889" y="4231"/>
                  </a:cubicBezTo>
                  <a:cubicBezTo>
                    <a:pt x="6866" y="4231"/>
                    <a:pt x="6841" y="4213"/>
                    <a:pt x="6827" y="4192"/>
                  </a:cubicBezTo>
                  <a:cubicBezTo>
                    <a:pt x="6823" y="4186"/>
                    <a:pt x="6818" y="4180"/>
                    <a:pt x="6809" y="4175"/>
                  </a:cubicBezTo>
                  <a:lnTo>
                    <a:pt x="6788" y="4175"/>
                  </a:lnTo>
                  <a:cubicBezTo>
                    <a:pt x="6774" y="4180"/>
                    <a:pt x="6756" y="4175"/>
                    <a:pt x="6744" y="4163"/>
                  </a:cubicBezTo>
                  <a:cubicBezTo>
                    <a:pt x="6735" y="4151"/>
                    <a:pt x="6731" y="4118"/>
                    <a:pt x="6744" y="4107"/>
                  </a:cubicBezTo>
                  <a:cubicBezTo>
                    <a:pt x="6731" y="4095"/>
                    <a:pt x="6708" y="4101"/>
                    <a:pt x="6692" y="4112"/>
                  </a:cubicBezTo>
                  <a:cubicBezTo>
                    <a:pt x="6673" y="4124"/>
                    <a:pt x="6659" y="4136"/>
                    <a:pt x="6639" y="4136"/>
                  </a:cubicBezTo>
                  <a:cubicBezTo>
                    <a:pt x="6620" y="4136"/>
                    <a:pt x="6600" y="4107"/>
                    <a:pt x="6616" y="4089"/>
                  </a:cubicBezTo>
                  <a:cubicBezTo>
                    <a:pt x="6606" y="4083"/>
                    <a:pt x="6595" y="4083"/>
                    <a:pt x="6586" y="4083"/>
                  </a:cubicBezTo>
                  <a:cubicBezTo>
                    <a:pt x="6581" y="4074"/>
                    <a:pt x="6581" y="4062"/>
                    <a:pt x="6581" y="4056"/>
                  </a:cubicBezTo>
                  <a:cubicBezTo>
                    <a:pt x="6567" y="4050"/>
                    <a:pt x="6558" y="4044"/>
                    <a:pt x="6542" y="4039"/>
                  </a:cubicBezTo>
                  <a:cubicBezTo>
                    <a:pt x="6537" y="4039"/>
                    <a:pt x="6528" y="4033"/>
                    <a:pt x="6533" y="4021"/>
                  </a:cubicBezTo>
                  <a:cubicBezTo>
                    <a:pt x="6533" y="4015"/>
                    <a:pt x="6537" y="4015"/>
                    <a:pt x="6537" y="4015"/>
                  </a:cubicBezTo>
                  <a:lnTo>
                    <a:pt x="6567" y="3994"/>
                  </a:lnTo>
                  <a:cubicBezTo>
                    <a:pt x="6558" y="3982"/>
                    <a:pt x="6551" y="3971"/>
                    <a:pt x="6551" y="3953"/>
                  </a:cubicBezTo>
                  <a:lnTo>
                    <a:pt x="6551" y="3920"/>
                  </a:lnTo>
                  <a:cubicBezTo>
                    <a:pt x="6551" y="3908"/>
                    <a:pt x="6542" y="3897"/>
                    <a:pt x="6542" y="3882"/>
                  </a:cubicBezTo>
                  <a:cubicBezTo>
                    <a:pt x="6542" y="3873"/>
                    <a:pt x="6549" y="3858"/>
                    <a:pt x="6556" y="3861"/>
                  </a:cubicBezTo>
                  <a:cubicBezTo>
                    <a:pt x="6547" y="3849"/>
                    <a:pt x="6544" y="3826"/>
                    <a:pt x="6551" y="3808"/>
                  </a:cubicBezTo>
                  <a:cubicBezTo>
                    <a:pt x="6558" y="3790"/>
                    <a:pt x="6572" y="3772"/>
                    <a:pt x="6581" y="3752"/>
                  </a:cubicBezTo>
                  <a:cubicBezTo>
                    <a:pt x="6590" y="3734"/>
                    <a:pt x="6595" y="3710"/>
                    <a:pt x="6586" y="3690"/>
                  </a:cubicBezTo>
                  <a:cubicBezTo>
                    <a:pt x="6581" y="3678"/>
                    <a:pt x="6572" y="3672"/>
                    <a:pt x="6572" y="3666"/>
                  </a:cubicBezTo>
                  <a:cubicBezTo>
                    <a:pt x="6567" y="3648"/>
                    <a:pt x="6577" y="3622"/>
                    <a:pt x="6590" y="3610"/>
                  </a:cubicBezTo>
                  <a:cubicBezTo>
                    <a:pt x="6606" y="3598"/>
                    <a:pt x="6616" y="3577"/>
                    <a:pt x="6616" y="3560"/>
                  </a:cubicBezTo>
                  <a:cubicBezTo>
                    <a:pt x="6616" y="3539"/>
                    <a:pt x="6595" y="3530"/>
                    <a:pt x="6586" y="3512"/>
                  </a:cubicBezTo>
                  <a:cubicBezTo>
                    <a:pt x="6563" y="3474"/>
                    <a:pt x="6572" y="3418"/>
                    <a:pt x="6558" y="3367"/>
                  </a:cubicBezTo>
                  <a:cubicBezTo>
                    <a:pt x="6547" y="3332"/>
                    <a:pt x="6519" y="3305"/>
                    <a:pt x="6514" y="3270"/>
                  </a:cubicBezTo>
                  <a:cubicBezTo>
                    <a:pt x="6514" y="3258"/>
                    <a:pt x="6517" y="3237"/>
                    <a:pt x="6510" y="3226"/>
                  </a:cubicBezTo>
                  <a:cubicBezTo>
                    <a:pt x="6505" y="3214"/>
                    <a:pt x="6489" y="3202"/>
                    <a:pt x="6480" y="3208"/>
                  </a:cubicBezTo>
                  <a:cubicBezTo>
                    <a:pt x="6480" y="3140"/>
                    <a:pt x="6422" y="3078"/>
                    <a:pt x="6370" y="3090"/>
                  </a:cubicBezTo>
                  <a:cubicBezTo>
                    <a:pt x="6365" y="3090"/>
                    <a:pt x="6360" y="3090"/>
                    <a:pt x="6360" y="3095"/>
                  </a:cubicBezTo>
                  <a:cubicBezTo>
                    <a:pt x="6353" y="3101"/>
                    <a:pt x="6360" y="3113"/>
                    <a:pt x="6365" y="3119"/>
                  </a:cubicBezTo>
                  <a:cubicBezTo>
                    <a:pt x="6370" y="3128"/>
                    <a:pt x="6379" y="3128"/>
                    <a:pt x="6388" y="3119"/>
                  </a:cubicBezTo>
                  <a:cubicBezTo>
                    <a:pt x="6379" y="3134"/>
                    <a:pt x="6374" y="3152"/>
                    <a:pt x="6374" y="3169"/>
                  </a:cubicBezTo>
                  <a:cubicBezTo>
                    <a:pt x="6374" y="3187"/>
                    <a:pt x="6383" y="3208"/>
                    <a:pt x="6397" y="3208"/>
                  </a:cubicBezTo>
                  <a:cubicBezTo>
                    <a:pt x="6402" y="3231"/>
                    <a:pt x="6393" y="3258"/>
                    <a:pt x="6409" y="3276"/>
                  </a:cubicBezTo>
                  <a:cubicBezTo>
                    <a:pt x="6413" y="3282"/>
                    <a:pt x="6418" y="3282"/>
                    <a:pt x="6422" y="3288"/>
                  </a:cubicBezTo>
                  <a:cubicBezTo>
                    <a:pt x="6445" y="3299"/>
                    <a:pt x="6462" y="3338"/>
                    <a:pt x="6471" y="3367"/>
                  </a:cubicBezTo>
                  <a:cubicBezTo>
                    <a:pt x="6475" y="3382"/>
                    <a:pt x="6480" y="3388"/>
                    <a:pt x="6480" y="3400"/>
                  </a:cubicBezTo>
                  <a:cubicBezTo>
                    <a:pt x="6480" y="3412"/>
                    <a:pt x="6475" y="3424"/>
                    <a:pt x="6466" y="3424"/>
                  </a:cubicBezTo>
                  <a:lnTo>
                    <a:pt x="6445" y="3424"/>
                  </a:lnTo>
                  <a:cubicBezTo>
                    <a:pt x="6436" y="3430"/>
                    <a:pt x="6436" y="3444"/>
                    <a:pt x="6441" y="3456"/>
                  </a:cubicBezTo>
                  <a:cubicBezTo>
                    <a:pt x="6445" y="3468"/>
                    <a:pt x="6450" y="3474"/>
                    <a:pt x="6450" y="3486"/>
                  </a:cubicBezTo>
                  <a:cubicBezTo>
                    <a:pt x="6450" y="3498"/>
                    <a:pt x="6445" y="3512"/>
                    <a:pt x="6455" y="3524"/>
                  </a:cubicBezTo>
                  <a:cubicBezTo>
                    <a:pt x="6462" y="3530"/>
                    <a:pt x="6466" y="3530"/>
                    <a:pt x="6471" y="3536"/>
                  </a:cubicBezTo>
                  <a:cubicBezTo>
                    <a:pt x="6475" y="3542"/>
                    <a:pt x="6480" y="3551"/>
                    <a:pt x="6475" y="3566"/>
                  </a:cubicBezTo>
                  <a:cubicBezTo>
                    <a:pt x="6471" y="3577"/>
                    <a:pt x="6462" y="3586"/>
                    <a:pt x="6450" y="3580"/>
                  </a:cubicBezTo>
                  <a:cubicBezTo>
                    <a:pt x="6455" y="3604"/>
                    <a:pt x="6455" y="3642"/>
                    <a:pt x="6436" y="3654"/>
                  </a:cubicBezTo>
                  <a:cubicBezTo>
                    <a:pt x="6427" y="3660"/>
                    <a:pt x="6413" y="3666"/>
                    <a:pt x="6418" y="3678"/>
                  </a:cubicBezTo>
                  <a:cubicBezTo>
                    <a:pt x="6422" y="3690"/>
                    <a:pt x="6436" y="3690"/>
                    <a:pt x="6432" y="3699"/>
                  </a:cubicBezTo>
                  <a:cubicBezTo>
                    <a:pt x="6418" y="3710"/>
                    <a:pt x="6397" y="3710"/>
                    <a:pt x="6383" y="3716"/>
                  </a:cubicBezTo>
                  <a:cubicBezTo>
                    <a:pt x="6370" y="3722"/>
                    <a:pt x="6353" y="3746"/>
                    <a:pt x="6365" y="3767"/>
                  </a:cubicBezTo>
                  <a:cubicBezTo>
                    <a:pt x="6349" y="3772"/>
                    <a:pt x="6335" y="3772"/>
                    <a:pt x="6317" y="3772"/>
                  </a:cubicBezTo>
                  <a:cubicBezTo>
                    <a:pt x="6301" y="3778"/>
                    <a:pt x="6287" y="3802"/>
                    <a:pt x="6296" y="3814"/>
                  </a:cubicBezTo>
                  <a:cubicBezTo>
                    <a:pt x="6291" y="3814"/>
                    <a:pt x="6287" y="3814"/>
                    <a:pt x="6287" y="3820"/>
                  </a:cubicBezTo>
                  <a:cubicBezTo>
                    <a:pt x="6282" y="3829"/>
                    <a:pt x="6282" y="3829"/>
                    <a:pt x="6278" y="3829"/>
                  </a:cubicBezTo>
                  <a:cubicBezTo>
                    <a:pt x="6273" y="3829"/>
                    <a:pt x="6273" y="3814"/>
                    <a:pt x="6278" y="3814"/>
                  </a:cubicBezTo>
                  <a:cubicBezTo>
                    <a:pt x="6273" y="3814"/>
                    <a:pt x="6264" y="3814"/>
                    <a:pt x="6257" y="3829"/>
                  </a:cubicBezTo>
                  <a:cubicBezTo>
                    <a:pt x="6252" y="3835"/>
                    <a:pt x="6257" y="3846"/>
                    <a:pt x="6257" y="3852"/>
                  </a:cubicBezTo>
                  <a:lnTo>
                    <a:pt x="6257" y="3864"/>
                  </a:lnTo>
                  <a:cubicBezTo>
                    <a:pt x="6257" y="3864"/>
                    <a:pt x="6264" y="3870"/>
                    <a:pt x="6268" y="3870"/>
                  </a:cubicBezTo>
                  <a:cubicBezTo>
                    <a:pt x="6278" y="3876"/>
                    <a:pt x="6282" y="3891"/>
                    <a:pt x="6278" y="3903"/>
                  </a:cubicBezTo>
                  <a:cubicBezTo>
                    <a:pt x="6273" y="3914"/>
                    <a:pt x="6268" y="3926"/>
                    <a:pt x="6257" y="3932"/>
                  </a:cubicBezTo>
                  <a:cubicBezTo>
                    <a:pt x="6252" y="3932"/>
                    <a:pt x="6252" y="3932"/>
                    <a:pt x="6248" y="3938"/>
                  </a:cubicBezTo>
                  <a:cubicBezTo>
                    <a:pt x="6248" y="3938"/>
                    <a:pt x="6243" y="3944"/>
                    <a:pt x="6243" y="3953"/>
                  </a:cubicBezTo>
                  <a:lnTo>
                    <a:pt x="6243" y="3994"/>
                  </a:lnTo>
                  <a:cubicBezTo>
                    <a:pt x="6243" y="4000"/>
                    <a:pt x="6238" y="4000"/>
                    <a:pt x="6238" y="4006"/>
                  </a:cubicBezTo>
                  <a:cubicBezTo>
                    <a:pt x="6234" y="4021"/>
                    <a:pt x="6229" y="4027"/>
                    <a:pt x="6225" y="4039"/>
                  </a:cubicBezTo>
                  <a:cubicBezTo>
                    <a:pt x="6243" y="4050"/>
                    <a:pt x="6264" y="4068"/>
                    <a:pt x="6278" y="4095"/>
                  </a:cubicBezTo>
                  <a:cubicBezTo>
                    <a:pt x="6291" y="4118"/>
                    <a:pt x="6301" y="4145"/>
                    <a:pt x="6317" y="4169"/>
                  </a:cubicBezTo>
                  <a:lnTo>
                    <a:pt x="6317" y="4219"/>
                  </a:lnTo>
                  <a:cubicBezTo>
                    <a:pt x="6335" y="4219"/>
                    <a:pt x="6344" y="4248"/>
                    <a:pt x="6344" y="4281"/>
                  </a:cubicBezTo>
                  <a:lnTo>
                    <a:pt x="6344" y="4355"/>
                  </a:lnTo>
                  <a:cubicBezTo>
                    <a:pt x="6344" y="4361"/>
                    <a:pt x="6344" y="4367"/>
                    <a:pt x="6349" y="4373"/>
                  </a:cubicBezTo>
                  <a:cubicBezTo>
                    <a:pt x="6353" y="4379"/>
                    <a:pt x="6360" y="4379"/>
                    <a:pt x="6365" y="4384"/>
                  </a:cubicBezTo>
                  <a:cubicBezTo>
                    <a:pt x="6379" y="4399"/>
                    <a:pt x="6379" y="4423"/>
                    <a:pt x="6379" y="4441"/>
                  </a:cubicBezTo>
                  <a:cubicBezTo>
                    <a:pt x="6379" y="4461"/>
                    <a:pt x="6383" y="4491"/>
                    <a:pt x="6397" y="4491"/>
                  </a:cubicBezTo>
                  <a:cubicBezTo>
                    <a:pt x="6383" y="4497"/>
                    <a:pt x="6383" y="4529"/>
                    <a:pt x="6388" y="4547"/>
                  </a:cubicBezTo>
                  <a:cubicBezTo>
                    <a:pt x="6393" y="4565"/>
                    <a:pt x="6393" y="4597"/>
                    <a:pt x="6379" y="4603"/>
                  </a:cubicBezTo>
                  <a:cubicBezTo>
                    <a:pt x="6370" y="4609"/>
                    <a:pt x="6360" y="4603"/>
                    <a:pt x="6353" y="4609"/>
                  </a:cubicBezTo>
                  <a:cubicBezTo>
                    <a:pt x="6349" y="4609"/>
                    <a:pt x="6349" y="4615"/>
                    <a:pt x="6344" y="4621"/>
                  </a:cubicBezTo>
                  <a:cubicBezTo>
                    <a:pt x="6335" y="4653"/>
                    <a:pt x="6326" y="4683"/>
                    <a:pt x="6330" y="4721"/>
                  </a:cubicBezTo>
                  <a:lnTo>
                    <a:pt x="6296" y="4721"/>
                  </a:lnTo>
                  <a:lnTo>
                    <a:pt x="6296" y="4846"/>
                  </a:lnTo>
                  <a:cubicBezTo>
                    <a:pt x="6296" y="4869"/>
                    <a:pt x="6291" y="4893"/>
                    <a:pt x="6278" y="4899"/>
                  </a:cubicBezTo>
                  <a:cubicBezTo>
                    <a:pt x="6291" y="4899"/>
                    <a:pt x="6305" y="4920"/>
                    <a:pt x="6305" y="4943"/>
                  </a:cubicBezTo>
                  <a:cubicBezTo>
                    <a:pt x="6312" y="4961"/>
                    <a:pt x="6307" y="4988"/>
                    <a:pt x="6312" y="5005"/>
                  </a:cubicBezTo>
                  <a:cubicBezTo>
                    <a:pt x="6319" y="5023"/>
                    <a:pt x="6321" y="5038"/>
                    <a:pt x="6326" y="5056"/>
                  </a:cubicBezTo>
                  <a:cubicBezTo>
                    <a:pt x="6335" y="5085"/>
                    <a:pt x="6335" y="5118"/>
                    <a:pt x="6330" y="5153"/>
                  </a:cubicBezTo>
                  <a:cubicBezTo>
                    <a:pt x="6326" y="5168"/>
                    <a:pt x="6326" y="5174"/>
                    <a:pt x="6321" y="5186"/>
                  </a:cubicBezTo>
                  <a:cubicBezTo>
                    <a:pt x="6321" y="5209"/>
                    <a:pt x="6326" y="5236"/>
                    <a:pt x="6344" y="5248"/>
                  </a:cubicBezTo>
                  <a:cubicBezTo>
                    <a:pt x="6349" y="5254"/>
                    <a:pt x="6360" y="5254"/>
                    <a:pt x="6365" y="5254"/>
                  </a:cubicBezTo>
                  <a:lnTo>
                    <a:pt x="6374" y="5242"/>
                  </a:lnTo>
                  <a:cubicBezTo>
                    <a:pt x="6383" y="5230"/>
                    <a:pt x="6397" y="5248"/>
                    <a:pt x="6413" y="5254"/>
                  </a:cubicBezTo>
                  <a:cubicBezTo>
                    <a:pt x="6427" y="5265"/>
                    <a:pt x="6445" y="5260"/>
                    <a:pt x="6445" y="5242"/>
                  </a:cubicBezTo>
                  <a:cubicBezTo>
                    <a:pt x="6466" y="5248"/>
                    <a:pt x="6491" y="5242"/>
                    <a:pt x="6510" y="5230"/>
                  </a:cubicBezTo>
                  <a:cubicBezTo>
                    <a:pt x="6540" y="5209"/>
                    <a:pt x="6563" y="5174"/>
                    <a:pt x="6595" y="5180"/>
                  </a:cubicBezTo>
                  <a:cubicBezTo>
                    <a:pt x="6606" y="5209"/>
                    <a:pt x="6639" y="5197"/>
                    <a:pt x="6664" y="5197"/>
                  </a:cubicBezTo>
                  <a:cubicBezTo>
                    <a:pt x="6673" y="5197"/>
                    <a:pt x="6687" y="5209"/>
                    <a:pt x="6696" y="5215"/>
                  </a:cubicBezTo>
                  <a:cubicBezTo>
                    <a:pt x="6721" y="5236"/>
                    <a:pt x="6749" y="5260"/>
                    <a:pt x="6774" y="5277"/>
                  </a:cubicBezTo>
                  <a:cubicBezTo>
                    <a:pt x="6788" y="5292"/>
                    <a:pt x="6800" y="5298"/>
                    <a:pt x="6809" y="5316"/>
                  </a:cubicBezTo>
                  <a:cubicBezTo>
                    <a:pt x="6820" y="5333"/>
                    <a:pt x="6818" y="5354"/>
                    <a:pt x="6813" y="5372"/>
                  </a:cubicBezTo>
                  <a:cubicBezTo>
                    <a:pt x="6832" y="5378"/>
                    <a:pt x="6846" y="5396"/>
                    <a:pt x="6857" y="5422"/>
                  </a:cubicBezTo>
                  <a:cubicBezTo>
                    <a:pt x="6866" y="5446"/>
                    <a:pt x="6866" y="5469"/>
                    <a:pt x="6871" y="5496"/>
                  </a:cubicBezTo>
                  <a:cubicBezTo>
                    <a:pt x="6876" y="5540"/>
                    <a:pt x="6880" y="5582"/>
                    <a:pt x="6866" y="5626"/>
                  </a:cubicBezTo>
                  <a:cubicBezTo>
                    <a:pt x="6862" y="5638"/>
                    <a:pt x="6857" y="5641"/>
                    <a:pt x="6857" y="5656"/>
                  </a:cubicBezTo>
                  <a:cubicBezTo>
                    <a:pt x="6857" y="5668"/>
                    <a:pt x="6857" y="5682"/>
                    <a:pt x="6853" y="5694"/>
                  </a:cubicBezTo>
                  <a:cubicBezTo>
                    <a:pt x="6846" y="5718"/>
                    <a:pt x="6827" y="5739"/>
                    <a:pt x="6813" y="5739"/>
                  </a:cubicBezTo>
                  <a:lnTo>
                    <a:pt x="6813" y="5774"/>
                  </a:lnTo>
                  <a:cubicBezTo>
                    <a:pt x="6804" y="5780"/>
                    <a:pt x="6793" y="5768"/>
                    <a:pt x="6788" y="5756"/>
                  </a:cubicBezTo>
                  <a:cubicBezTo>
                    <a:pt x="6784" y="5744"/>
                    <a:pt x="6788" y="5733"/>
                    <a:pt x="6788" y="5718"/>
                  </a:cubicBezTo>
                  <a:cubicBezTo>
                    <a:pt x="6793" y="5665"/>
                    <a:pt x="6793" y="5603"/>
                    <a:pt x="6784" y="5546"/>
                  </a:cubicBezTo>
                  <a:cubicBezTo>
                    <a:pt x="6788" y="5520"/>
                    <a:pt x="6761" y="5514"/>
                    <a:pt x="6756" y="5496"/>
                  </a:cubicBezTo>
                  <a:lnTo>
                    <a:pt x="6756" y="5464"/>
                  </a:lnTo>
                  <a:cubicBezTo>
                    <a:pt x="6756" y="5446"/>
                    <a:pt x="6735" y="5434"/>
                    <a:pt x="6726" y="5422"/>
                  </a:cubicBezTo>
                  <a:cubicBezTo>
                    <a:pt x="6701" y="5401"/>
                    <a:pt x="6682" y="5372"/>
                    <a:pt x="6669" y="5333"/>
                  </a:cubicBezTo>
                  <a:cubicBezTo>
                    <a:pt x="6648" y="5328"/>
                    <a:pt x="6625" y="5328"/>
                    <a:pt x="6606" y="5348"/>
                  </a:cubicBezTo>
                  <a:cubicBezTo>
                    <a:pt x="6590" y="5360"/>
                    <a:pt x="6577" y="5384"/>
                    <a:pt x="6558" y="5372"/>
                  </a:cubicBezTo>
                  <a:cubicBezTo>
                    <a:pt x="6547" y="5366"/>
                    <a:pt x="6537" y="5354"/>
                    <a:pt x="6528" y="5360"/>
                  </a:cubicBezTo>
                  <a:cubicBezTo>
                    <a:pt x="6519" y="5360"/>
                    <a:pt x="6519" y="5372"/>
                    <a:pt x="6514" y="5378"/>
                  </a:cubicBezTo>
                  <a:cubicBezTo>
                    <a:pt x="6503" y="5390"/>
                    <a:pt x="6489" y="5390"/>
                    <a:pt x="6480" y="5390"/>
                  </a:cubicBezTo>
                  <a:cubicBezTo>
                    <a:pt x="6436" y="5390"/>
                    <a:pt x="6388" y="5396"/>
                    <a:pt x="6360" y="5440"/>
                  </a:cubicBezTo>
                  <a:cubicBezTo>
                    <a:pt x="6379" y="5458"/>
                    <a:pt x="6402" y="5464"/>
                    <a:pt x="6422" y="5458"/>
                  </a:cubicBezTo>
                  <a:cubicBezTo>
                    <a:pt x="6427" y="5478"/>
                    <a:pt x="6427" y="5496"/>
                    <a:pt x="6413" y="5514"/>
                  </a:cubicBezTo>
                  <a:cubicBezTo>
                    <a:pt x="6397" y="5540"/>
                    <a:pt x="6418" y="5564"/>
                    <a:pt x="6422" y="5594"/>
                  </a:cubicBezTo>
                  <a:cubicBezTo>
                    <a:pt x="6427" y="5620"/>
                    <a:pt x="6427" y="5644"/>
                    <a:pt x="6418" y="5665"/>
                  </a:cubicBezTo>
                  <a:cubicBezTo>
                    <a:pt x="6441" y="5665"/>
                    <a:pt x="6450" y="5700"/>
                    <a:pt x="6455" y="5733"/>
                  </a:cubicBezTo>
                  <a:cubicBezTo>
                    <a:pt x="6462" y="5750"/>
                    <a:pt x="6462" y="5768"/>
                    <a:pt x="6455" y="5786"/>
                  </a:cubicBezTo>
                  <a:lnTo>
                    <a:pt x="6441" y="5824"/>
                  </a:lnTo>
                  <a:cubicBezTo>
                    <a:pt x="6436" y="5857"/>
                    <a:pt x="6455" y="5880"/>
                    <a:pt x="6450" y="5910"/>
                  </a:cubicBezTo>
                  <a:lnTo>
                    <a:pt x="6432" y="5910"/>
                  </a:lnTo>
                  <a:cubicBezTo>
                    <a:pt x="6436" y="5931"/>
                    <a:pt x="6422" y="5943"/>
                    <a:pt x="6409" y="5937"/>
                  </a:cubicBezTo>
                  <a:cubicBezTo>
                    <a:pt x="6402" y="5937"/>
                    <a:pt x="6397" y="5931"/>
                    <a:pt x="6393" y="5925"/>
                  </a:cubicBezTo>
                  <a:cubicBezTo>
                    <a:pt x="6379" y="5919"/>
                    <a:pt x="6365" y="5931"/>
                    <a:pt x="6360" y="5948"/>
                  </a:cubicBezTo>
                  <a:cubicBezTo>
                    <a:pt x="6353" y="5966"/>
                    <a:pt x="6365" y="5987"/>
                    <a:pt x="6374" y="6005"/>
                  </a:cubicBezTo>
                  <a:cubicBezTo>
                    <a:pt x="6365" y="5993"/>
                    <a:pt x="6349" y="6008"/>
                    <a:pt x="6344" y="6028"/>
                  </a:cubicBezTo>
                  <a:cubicBezTo>
                    <a:pt x="6340" y="6046"/>
                    <a:pt x="6326" y="6067"/>
                    <a:pt x="6317" y="6055"/>
                  </a:cubicBezTo>
                  <a:cubicBezTo>
                    <a:pt x="6312" y="6079"/>
                    <a:pt x="6330" y="6096"/>
                    <a:pt x="6344" y="6111"/>
                  </a:cubicBezTo>
                  <a:cubicBezTo>
                    <a:pt x="6360" y="6129"/>
                    <a:pt x="6365" y="6158"/>
                    <a:pt x="6349" y="6173"/>
                  </a:cubicBezTo>
                  <a:cubicBezTo>
                    <a:pt x="6344" y="6179"/>
                    <a:pt x="6340" y="6173"/>
                    <a:pt x="6330" y="6179"/>
                  </a:cubicBezTo>
                  <a:cubicBezTo>
                    <a:pt x="6317" y="6179"/>
                    <a:pt x="6301" y="6191"/>
                    <a:pt x="6291" y="6203"/>
                  </a:cubicBezTo>
                  <a:cubicBezTo>
                    <a:pt x="6282" y="6209"/>
                    <a:pt x="6278" y="6212"/>
                    <a:pt x="6273" y="6226"/>
                  </a:cubicBezTo>
                  <a:cubicBezTo>
                    <a:pt x="6268" y="6238"/>
                    <a:pt x="6273" y="6253"/>
                    <a:pt x="6282" y="6259"/>
                  </a:cubicBezTo>
                  <a:lnTo>
                    <a:pt x="6264" y="6259"/>
                  </a:lnTo>
                  <a:cubicBezTo>
                    <a:pt x="6252" y="6283"/>
                    <a:pt x="6234" y="6303"/>
                    <a:pt x="6215" y="6327"/>
                  </a:cubicBezTo>
                  <a:cubicBezTo>
                    <a:pt x="6209" y="6333"/>
                    <a:pt x="6204" y="6339"/>
                    <a:pt x="6199" y="6339"/>
                  </a:cubicBezTo>
                  <a:cubicBezTo>
                    <a:pt x="6190" y="6339"/>
                    <a:pt x="6186" y="6339"/>
                    <a:pt x="6181" y="6345"/>
                  </a:cubicBezTo>
                  <a:cubicBezTo>
                    <a:pt x="6172" y="6365"/>
                    <a:pt x="6204" y="6383"/>
                    <a:pt x="6195" y="6401"/>
                  </a:cubicBezTo>
                  <a:lnTo>
                    <a:pt x="6137" y="6401"/>
                  </a:lnTo>
                  <a:lnTo>
                    <a:pt x="6137" y="6419"/>
                  </a:lnTo>
                  <a:lnTo>
                    <a:pt x="6123" y="6419"/>
                  </a:lnTo>
                  <a:cubicBezTo>
                    <a:pt x="6123" y="6433"/>
                    <a:pt x="6123" y="6445"/>
                    <a:pt x="6128" y="6457"/>
                  </a:cubicBezTo>
                  <a:cubicBezTo>
                    <a:pt x="6114" y="6463"/>
                    <a:pt x="6098" y="6463"/>
                    <a:pt x="6089" y="6463"/>
                  </a:cubicBezTo>
                  <a:cubicBezTo>
                    <a:pt x="6084" y="6475"/>
                    <a:pt x="6089" y="6489"/>
                    <a:pt x="6093" y="6501"/>
                  </a:cubicBezTo>
                  <a:cubicBezTo>
                    <a:pt x="6080" y="6501"/>
                    <a:pt x="6066" y="6501"/>
                    <a:pt x="6054" y="6489"/>
                  </a:cubicBezTo>
                  <a:cubicBezTo>
                    <a:pt x="6045" y="6475"/>
                    <a:pt x="6041" y="6451"/>
                    <a:pt x="6050" y="6445"/>
                  </a:cubicBezTo>
                  <a:cubicBezTo>
                    <a:pt x="6054" y="6439"/>
                    <a:pt x="6059" y="6439"/>
                    <a:pt x="6066" y="6433"/>
                  </a:cubicBezTo>
                  <a:cubicBezTo>
                    <a:pt x="6066" y="6427"/>
                    <a:pt x="6066" y="6419"/>
                    <a:pt x="6059" y="6419"/>
                  </a:cubicBezTo>
                  <a:cubicBezTo>
                    <a:pt x="6050" y="6401"/>
                    <a:pt x="6041" y="6377"/>
                    <a:pt x="6031" y="6356"/>
                  </a:cubicBezTo>
                  <a:cubicBezTo>
                    <a:pt x="6045" y="6356"/>
                    <a:pt x="6054" y="6345"/>
                    <a:pt x="6054" y="6327"/>
                  </a:cubicBezTo>
                  <a:cubicBezTo>
                    <a:pt x="6054" y="6309"/>
                    <a:pt x="6045" y="6294"/>
                    <a:pt x="6036" y="6288"/>
                  </a:cubicBezTo>
                  <a:lnTo>
                    <a:pt x="6080" y="6271"/>
                  </a:lnTo>
                  <a:cubicBezTo>
                    <a:pt x="6080" y="6247"/>
                    <a:pt x="6084" y="6220"/>
                    <a:pt x="6093" y="6203"/>
                  </a:cubicBezTo>
                  <a:cubicBezTo>
                    <a:pt x="6089" y="6197"/>
                    <a:pt x="6080" y="6191"/>
                    <a:pt x="6075" y="6185"/>
                  </a:cubicBezTo>
                  <a:cubicBezTo>
                    <a:pt x="6103" y="6185"/>
                    <a:pt x="6119" y="6147"/>
                    <a:pt x="6123" y="6111"/>
                  </a:cubicBezTo>
                  <a:cubicBezTo>
                    <a:pt x="6128" y="6079"/>
                    <a:pt x="6137" y="6049"/>
                    <a:pt x="6142" y="6011"/>
                  </a:cubicBezTo>
                  <a:cubicBezTo>
                    <a:pt x="6146" y="5993"/>
                    <a:pt x="6146" y="5972"/>
                    <a:pt x="6156" y="5954"/>
                  </a:cubicBezTo>
                  <a:cubicBezTo>
                    <a:pt x="6165" y="5943"/>
                    <a:pt x="6183" y="5937"/>
                    <a:pt x="6195" y="5954"/>
                  </a:cubicBezTo>
                  <a:cubicBezTo>
                    <a:pt x="6192" y="5948"/>
                    <a:pt x="6199" y="5943"/>
                    <a:pt x="6204" y="5943"/>
                  </a:cubicBezTo>
                  <a:cubicBezTo>
                    <a:pt x="6209" y="5943"/>
                    <a:pt x="6215" y="5948"/>
                    <a:pt x="6220" y="5954"/>
                  </a:cubicBezTo>
                  <a:cubicBezTo>
                    <a:pt x="6229" y="5954"/>
                    <a:pt x="6234" y="5937"/>
                    <a:pt x="6229" y="5925"/>
                  </a:cubicBezTo>
                  <a:cubicBezTo>
                    <a:pt x="6225" y="5910"/>
                    <a:pt x="6215" y="5898"/>
                    <a:pt x="6215" y="5886"/>
                  </a:cubicBezTo>
                  <a:cubicBezTo>
                    <a:pt x="6215" y="5875"/>
                    <a:pt x="6225" y="5857"/>
                    <a:pt x="6234" y="5869"/>
                  </a:cubicBezTo>
                  <a:cubicBezTo>
                    <a:pt x="6229" y="5836"/>
                    <a:pt x="6225" y="5812"/>
                    <a:pt x="6225" y="5780"/>
                  </a:cubicBezTo>
                  <a:lnTo>
                    <a:pt x="6225" y="5762"/>
                  </a:lnTo>
                  <a:cubicBezTo>
                    <a:pt x="6225" y="5750"/>
                    <a:pt x="6229" y="5744"/>
                    <a:pt x="6234" y="5733"/>
                  </a:cubicBezTo>
                  <a:cubicBezTo>
                    <a:pt x="6243" y="5706"/>
                    <a:pt x="6243" y="5676"/>
                    <a:pt x="6238" y="5650"/>
                  </a:cubicBezTo>
                  <a:cubicBezTo>
                    <a:pt x="6234" y="5632"/>
                    <a:pt x="6229" y="5614"/>
                    <a:pt x="6229" y="5603"/>
                  </a:cubicBezTo>
                  <a:cubicBezTo>
                    <a:pt x="6234" y="5582"/>
                    <a:pt x="6252" y="5576"/>
                    <a:pt x="6257" y="5588"/>
                  </a:cubicBezTo>
                  <a:cubicBezTo>
                    <a:pt x="6273" y="5570"/>
                    <a:pt x="6282" y="5552"/>
                    <a:pt x="6296" y="5532"/>
                  </a:cubicBezTo>
                  <a:cubicBezTo>
                    <a:pt x="6282" y="5514"/>
                    <a:pt x="6278" y="5490"/>
                    <a:pt x="6282" y="5464"/>
                  </a:cubicBezTo>
                  <a:cubicBezTo>
                    <a:pt x="6257" y="5464"/>
                    <a:pt x="6238" y="5458"/>
                    <a:pt x="6220" y="5440"/>
                  </a:cubicBezTo>
                  <a:cubicBezTo>
                    <a:pt x="6215" y="5452"/>
                    <a:pt x="6195" y="5446"/>
                    <a:pt x="6195" y="5434"/>
                  </a:cubicBezTo>
                  <a:cubicBezTo>
                    <a:pt x="6186" y="5396"/>
                    <a:pt x="6162" y="5366"/>
                    <a:pt x="6142" y="5339"/>
                  </a:cubicBezTo>
                  <a:cubicBezTo>
                    <a:pt x="6137" y="5333"/>
                    <a:pt x="6137" y="5328"/>
                    <a:pt x="6137" y="5322"/>
                  </a:cubicBezTo>
                  <a:cubicBezTo>
                    <a:pt x="6137" y="5310"/>
                    <a:pt x="6158" y="5310"/>
                    <a:pt x="6162" y="5298"/>
                  </a:cubicBezTo>
                  <a:cubicBezTo>
                    <a:pt x="6169" y="5286"/>
                    <a:pt x="6156" y="5271"/>
                    <a:pt x="6146" y="5260"/>
                  </a:cubicBezTo>
                  <a:cubicBezTo>
                    <a:pt x="6137" y="5248"/>
                    <a:pt x="6137" y="5227"/>
                    <a:pt x="6149" y="5227"/>
                  </a:cubicBezTo>
                  <a:cubicBezTo>
                    <a:pt x="6139" y="5224"/>
                    <a:pt x="6133" y="5209"/>
                    <a:pt x="6133" y="5197"/>
                  </a:cubicBezTo>
                  <a:cubicBezTo>
                    <a:pt x="6133" y="5186"/>
                    <a:pt x="6137" y="5174"/>
                    <a:pt x="6142" y="5162"/>
                  </a:cubicBezTo>
                  <a:cubicBezTo>
                    <a:pt x="6151" y="5124"/>
                    <a:pt x="6156" y="5085"/>
                    <a:pt x="6146" y="5050"/>
                  </a:cubicBezTo>
                  <a:cubicBezTo>
                    <a:pt x="6156" y="5044"/>
                    <a:pt x="6162" y="5044"/>
                    <a:pt x="6172" y="5038"/>
                  </a:cubicBezTo>
                  <a:cubicBezTo>
                    <a:pt x="6176" y="5017"/>
                    <a:pt x="6156" y="4999"/>
                    <a:pt x="6162" y="4982"/>
                  </a:cubicBezTo>
                  <a:cubicBezTo>
                    <a:pt x="6162" y="4976"/>
                    <a:pt x="6172" y="4970"/>
                    <a:pt x="6172" y="4961"/>
                  </a:cubicBezTo>
                  <a:cubicBezTo>
                    <a:pt x="6176" y="4949"/>
                    <a:pt x="6167" y="4937"/>
                    <a:pt x="6156" y="4931"/>
                  </a:cubicBezTo>
                  <a:cubicBezTo>
                    <a:pt x="6146" y="4925"/>
                    <a:pt x="6137" y="4920"/>
                    <a:pt x="6133" y="4908"/>
                  </a:cubicBezTo>
                  <a:cubicBezTo>
                    <a:pt x="6123" y="4875"/>
                    <a:pt x="6167" y="4846"/>
                    <a:pt x="6151" y="4807"/>
                  </a:cubicBezTo>
                  <a:cubicBezTo>
                    <a:pt x="6146" y="4795"/>
                    <a:pt x="6133" y="4784"/>
                    <a:pt x="6133" y="4769"/>
                  </a:cubicBezTo>
                  <a:cubicBezTo>
                    <a:pt x="6142" y="4757"/>
                    <a:pt x="6156" y="4745"/>
                    <a:pt x="6172" y="4739"/>
                  </a:cubicBezTo>
                  <a:lnTo>
                    <a:pt x="6156" y="4721"/>
                  </a:lnTo>
                  <a:cubicBezTo>
                    <a:pt x="6162" y="4721"/>
                    <a:pt x="6167" y="4716"/>
                    <a:pt x="6172" y="4716"/>
                  </a:cubicBezTo>
                  <a:cubicBezTo>
                    <a:pt x="6167" y="4689"/>
                    <a:pt x="6167" y="4659"/>
                    <a:pt x="6172" y="4633"/>
                  </a:cubicBezTo>
                  <a:cubicBezTo>
                    <a:pt x="6176" y="4609"/>
                    <a:pt x="6190" y="4591"/>
                    <a:pt x="6190" y="4565"/>
                  </a:cubicBezTo>
                  <a:cubicBezTo>
                    <a:pt x="6190" y="4541"/>
                    <a:pt x="6176" y="4515"/>
                    <a:pt x="6156" y="4523"/>
                  </a:cubicBezTo>
                  <a:cubicBezTo>
                    <a:pt x="6162" y="4509"/>
                    <a:pt x="6167" y="4497"/>
                    <a:pt x="6176" y="4485"/>
                  </a:cubicBezTo>
                  <a:cubicBezTo>
                    <a:pt x="6162" y="4479"/>
                    <a:pt x="6151" y="4464"/>
                    <a:pt x="6146" y="4447"/>
                  </a:cubicBezTo>
                  <a:cubicBezTo>
                    <a:pt x="6142" y="4426"/>
                    <a:pt x="6146" y="4411"/>
                    <a:pt x="6146" y="4390"/>
                  </a:cubicBezTo>
                  <a:cubicBezTo>
                    <a:pt x="6146" y="4379"/>
                    <a:pt x="6151" y="4367"/>
                    <a:pt x="6156" y="4355"/>
                  </a:cubicBezTo>
                  <a:cubicBezTo>
                    <a:pt x="6162" y="4349"/>
                    <a:pt x="6167" y="4349"/>
                    <a:pt x="6167" y="4343"/>
                  </a:cubicBezTo>
                  <a:cubicBezTo>
                    <a:pt x="6167" y="4337"/>
                    <a:pt x="6167" y="4328"/>
                    <a:pt x="6162" y="4328"/>
                  </a:cubicBezTo>
                  <a:cubicBezTo>
                    <a:pt x="6151" y="4299"/>
                    <a:pt x="6133" y="4275"/>
                    <a:pt x="6114" y="4254"/>
                  </a:cubicBezTo>
                  <a:cubicBezTo>
                    <a:pt x="6114" y="4243"/>
                    <a:pt x="6123" y="4237"/>
                    <a:pt x="6123" y="4225"/>
                  </a:cubicBezTo>
                  <a:cubicBezTo>
                    <a:pt x="6133" y="4180"/>
                    <a:pt x="6070" y="4163"/>
                    <a:pt x="6080" y="4118"/>
                  </a:cubicBezTo>
                  <a:cubicBezTo>
                    <a:pt x="6089" y="4124"/>
                    <a:pt x="6098" y="4101"/>
                    <a:pt x="6093" y="4089"/>
                  </a:cubicBezTo>
                  <a:cubicBezTo>
                    <a:pt x="6089" y="4074"/>
                    <a:pt x="6084" y="4056"/>
                    <a:pt x="6093" y="4044"/>
                  </a:cubicBezTo>
                  <a:cubicBezTo>
                    <a:pt x="6084" y="4027"/>
                    <a:pt x="6093" y="3994"/>
                    <a:pt x="6098" y="3976"/>
                  </a:cubicBezTo>
                  <a:cubicBezTo>
                    <a:pt x="6103" y="3959"/>
                    <a:pt x="6103" y="3926"/>
                    <a:pt x="6089" y="3920"/>
                  </a:cubicBezTo>
                  <a:cubicBezTo>
                    <a:pt x="6107" y="3908"/>
                    <a:pt x="6128" y="3882"/>
                    <a:pt x="6137" y="3858"/>
                  </a:cubicBezTo>
                  <a:cubicBezTo>
                    <a:pt x="6146" y="3835"/>
                    <a:pt x="6151" y="3802"/>
                    <a:pt x="6172" y="3802"/>
                  </a:cubicBezTo>
                  <a:cubicBezTo>
                    <a:pt x="6146" y="3767"/>
                    <a:pt x="6156" y="3704"/>
                    <a:pt x="6181" y="3672"/>
                  </a:cubicBezTo>
                  <a:cubicBezTo>
                    <a:pt x="6162" y="3636"/>
                    <a:pt x="6146" y="3586"/>
                    <a:pt x="6151" y="3542"/>
                  </a:cubicBezTo>
                  <a:cubicBezTo>
                    <a:pt x="6142" y="3536"/>
                    <a:pt x="6133" y="3536"/>
                    <a:pt x="6123" y="3536"/>
                  </a:cubicBezTo>
                  <a:cubicBezTo>
                    <a:pt x="6146" y="3518"/>
                    <a:pt x="6167" y="3498"/>
                    <a:pt x="6190" y="3474"/>
                  </a:cubicBezTo>
                  <a:cubicBezTo>
                    <a:pt x="6195" y="3468"/>
                    <a:pt x="6199" y="3468"/>
                    <a:pt x="6199" y="3462"/>
                  </a:cubicBezTo>
                  <a:cubicBezTo>
                    <a:pt x="6204" y="3450"/>
                    <a:pt x="6195" y="3435"/>
                    <a:pt x="6190" y="3424"/>
                  </a:cubicBezTo>
                  <a:cubicBezTo>
                    <a:pt x="6176" y="3400"/>
                    <a:pt x="6156" y="3382"/>
                    <a:pt x="6142" y="3356"/>
                  </a:cubicBezTo>
                  <a:cubicBezTo>
                    <a:pt x="6137" y="3350"/>
                    <a:pt x="6133" y="3344"/>
                    <a:pt x="6128" y="3344"/>
                  </a:cubicBezTo>
                  <a:cubicBezTo>
                    <a:pt x="6119" y="3338"/>
                    <a:pt x="6107" y="3350"/>
                    <a:pt x="6098" y="3344"/>
                  </a:cubicBezTo>
                  <a:cubicBezTo>
                    <a:pt x="6089" y="3344"/>
                    <a:pt x="6084" y="3332"/>
                    <a:pt x="6080" y="3332"/>
                  </a:cubicBezTo>
                  <a:cubicBezTo>
                    <a:pt x="6070" y="3326"/>
                    <a:pt x="6054" y="3326"/>
                    <a:pt x="6041" y="3320"/>
                  </a:cubicBezTo>
                  <a:cubicBezTo>
                    <a:pt x="6027" y="3311"/>
                    <a:pt x="6018" y="3299"/>
                    <a:pt x="6018" y="3282"/>
                  </a:cubicBezTo>
                  <a:cubicBezTo>
                    <a:pt x="6001" y="3288"/>
                    <a:pt x="5988" y="3294"/>
                    <a:pt x="5978" y="3288"/>
                  </a:cubicBezTo>
                  <a:cubicBezTo>
                    <a:pt x="5965" y="3282"/>
                    <a:pt x="5953" y="3264"/>
                    <a:pt x="5965" y="3243"/>
                  </a:cubicBezTo>
                  <a:cubicBezTo>
                    <a:pt x="5974" y="3214"/>
                    <a:pt x="6022" y="3226"/>
                    <a:pt x="6027" y="3187"/>
                  </a:cubicBezTo>
                  <a:cubicBezTo>
                    <a:pt x="6031" y="3175"/>
                    <a:pt x="6022" y="3158"/>
                    <a:pt x="6022" y="3146"/>
                  </a:cubicBezTo>
                  <a:cubicBezTo>
                    <a:pt x="6022" y="3134"/>
                    <a:pt x="6027" y="3119"/>
                    <a:pt x="6027" y="3107"/>
                  </a:cubicBezTo>
                  <a:cubicBezTo>
                    <a:pt x="6031" y="3072"/>
                    <a:pt x="6022" y="3033"/>
                    <a:pt x="6011" y="2995"/>
                  </a:cubicBezTo>
                  <a:cubicBezTo>
                    <a:pt x="6011" y="2989"/>
                    <a:pt x="6006" y="2983"/>
                    <a:pt x="6001" y="2977"/>
                  </a:cubicBezTo>
                  <a:cubicBezTo>
                    <a:pt x="5997" y="2971"/>
                    <a:pt x="5988" y="2971"/>
                    <a:pt x="5983" y="2971"/>
                  </a:cubicBezTo>
                  <a:cubicBezTo>
                    <a:pt x="5974" y="2965"/>
                    <a:pt x="5965" y="2954"/>
                    <a:pt x="5953" y="2948"/>
                  </a:cubicBezTo>
                  <a:cubicBezTo>
                    <a:pt x="5944" y="2942"/>
                    <a:pt x="5930" y="2942"/>
                    <a:pt x="5926" y="2954"/>
                  </a:cubicBezTo>
                  <a:cubicBezTo>
                    <a:pt x="5909" y="2933"/>
                    <a:pt x="5898" y="2921"/>
                    <a:pt x="5877" y="2915"/>
                  </a:cubicBezTo>
                  <a:cubicBezTo>
                    <a:pt x="5859" y="2909"/>
                    <a:pt x="5834" y="2915"/>
                    <a:pt x="5824" y="2933"/>
                  </a:cubicBezTo>
                  <a:cubicBezTo>
                    <a:pt x="5808" y="2959"/>
                    <a:pt x="5820" y="2989"/>
                    <a:pt x="5829" y="3022"/>
                  </a:cubicBezTo>
                  <a:cubicBezTo>
                    <a:pt x="5813" y="3022"/>
                    <a:pt x="5804" y="3039"/>
                    <a:pt x="5804" y="3051"/>
                  </a:cubicBezTo>
                  <a:cubicBezTo>
                    <a:pt x="5804" y="3072"/>
                    <a:pt x="5813" y="3084"/>
                    <a:pt x="5824" y="3090"/>
                  </a:cubicBezTo>
                  <a:cubicBezTo>
                    <a:pt x="5804" y="3113"/>
                    <a:pt x="5790" y="3140"/>
                    <a:pt x="5781" y="3175"/>
                  </a:cubicBezTo>
                  <a:cubicBezTo>
                    <a:pt x="5776" y="3187"/>
                    <a:pt x="5781" y="3214"/>
                    <a:pt x="5790" y="3208"/>
                  </a:cubicBezTo>
                  <a:cubicBezTo>
                    <a:pt x="5790" y="3220"/>
                    <a:pt x="5776" y="3231"/>
                    <a:pt x="5765" y="3231"/>
                  </a:cubicBezTo>
                  <a:lnTo>
                    <a:pt x="5732" y="3231"/>
                  </a:lnTo>
                  <a:cubicBezTo>
                    <a:pt x="5719" y="3237"/>
                    <a:pt x="5707" y="3258"/>
                    <a:pt x="5702" y="3282"/>
                  </a:cubicBezTo>
                  <a:cubicBezTo>
                    <a:pt x="5702" y="3299"/>
                    <a:pt x="5707" y="3326"/>
                    <a:pt x="5712" y="3344"/>
                  </a:cubicBezTo>
                  <a:cubicBezTo>
                    <a:pt x="5719" y="3362"/>
                    <a:pt x="5723" y="3394"/>
                    <a:pt x="5707" y="3400"/>
                  </a:cubicBezTo>
                  <a:cubicBezTo>
                    <a:pt x="5698" y="3406"/>
                    <a:pt x="5684" y="3400"/>
                    <a:pt x="5679" y="3412"/>
                  </a:cubicBezTo>
                  <a:cubicBezTo>
                    <a:pt x="5675" y="3424"/>
                    <a:pt x="5684" y="3430"/>
                    <a:pt x="5684" y="3444"/>
                  </a:cubicBezTo>
                  <a:cubicBezTo>
                    <a:pt x="5684" y="3456"/>
                    <a:pt x="5675" y="3462"/>
                    <a:pt x="5670" y="3474"/>
                  </a:cubicBezTo>
                  <a:cubicBezTo>
                    <a:pt x="5663" y="3486"/>
                    <a:pt x="5675" y="3498"/>
                    <a:pt x="5684" y="3512"/>
                  </a:cubicBezTo>
                  <a:cubicBezTo>
                    <a:pt x="5693" y="3536"/>
                    <a:pt x="5689" y="3560"/>
                    <a:pt x="5689" y="3586"/>
                  </a:cubicBezTo>
                  <a:cubicBezTo>
                    <a:pt x="5684" y="3622"/>
                    <a:pt x="5679" y="3654"/>
                    <a:pt x="5663" y="3684"/>
                  </a:cubicBezTo>
                  <a:cubicBezTo>
                    <a:pt x="5659" y="3699"/>
                    <a:pt x="5654" y="3710"/>
                    <a:pt x="5654" y="3722"/>
                  </a:cubicBezTo>
                  <a:cubicBezTo>
                    <a:pt x="5654" y="3728"/>
                    <a:pt x="5659" y="3734"/>
                    <a:pt x="5659" y="3740"/>
                  </a:cubicBezTo>
                  <a:cubicBezTo>
                    <a:pt x="5670" y="3772"/>
                    <a:pt x="5654" y="3814"/>
                    <a:pt x="5631" y="3820"/>
                  </a:cubicBezTo>
                  <a:cubicBezTo>
                    <a:pt x="5645" y="3820"/>
                    <a:pt x="5650" y="3846"/>
                    <a:pt x="5645" y="3864"/>
                  </a:cubicBezTo>
                  <a:cubicBezTo>
                    <a:pt x="5640" y="3882"/>
                    <a:pt x="5631" y="3897"/>
                    <a:pt x="5636" y="3914"/>
                  </a:cubicBezTo>
                  <a:cubicBezTo>
                    <a:pt x="5622" y="3920"/>
                    <a:pt x="5601" y="3926"/>
                    <a:pt x="5587" y="3932"/>
                  </a:cubicBezTo>
                  <a:cubicBezTo>
                    <a:pt x="5597" y="3944"/>
                    <a:pt x="5592" y="3965"/>
                    <a:pt x="5583" y="3976"/>
                  </a:cubicBezTo>
                  <a:cubicBezTo>
                    <a:pt x="5574" y="3988"/>
                    <a:pt x="5558" y="3994"/>
                    <a:pt x="5553" y="4000"/>
                  </a:cubicBezTo>
                  <a:cubicBezTo>
                    <a:pt x="5544" y="4015"/>
                    <a:pt x="5544" y="4039"/>
                    <a:pt x="5553" y="4044"/>
                  </a:cubicBezTo>
                  <a:cubicBezTo>
                    <a:pt x="5544" y="4068"/>
                    <a:pt x="5525" y="4095"/>
                    <a:pt x="5500" y="4089"/>
                  </a:cubicBezTo>
                  <a:cubicBezTo>
                    <a:pt x="5495" y="4089"/>
                    <a:pt x="5491" y="4083"/>
                    <a:pt x="5486" y="4083"/>
                  </a:cubicBezTo>
                  <a:cubicBezTo>
                    <a:pt x="5477" y="4083"/>
                    <a:pt x="5472" y="4095"/>
                    <a:pt x="5466" y="4107"/>
                  </a:cubicBezTo>
                  <a:cubicBezTo>
                    <a:pt x="5452" y="4130"/>
                    <a:pt x="5433" y="4151"/>
                    <a:pt x="5408" y="4157"/>
                  </a:cubicBezTo>
                  <a:cubicBezTo>
                    <a:pt x="5394" y="4157"/>
                    <a:pt x="5376" y="4157"/>
                    <a:pt x="5376" y="4175"/>
                  </a:cubicBezTo>
                  <a:cubicBezTo>
                    <a:pt x="5376" y="4192"/>
                    <a:pt x="5403" y="4198"/>
                    <a:pt x="5403" y="4225"/>
                  </a:cubicBezTo>
                  <a:cubicBezTo>
                    <a:pt x="5403" y="4231"/>
                    <a:pt x="5399" y="4231"/>
                    <a:pt x="5399" y="4237"/>
                  </a:cubicBezTo>
                  <a:cubicBezTo>
                    <a:pt x="5364" y="4287"/>
                    <a:pt x="5394" y="4373"/>
                    <a:pt x="5360" y="4423"/>
                  </a:cubicBezTo>
                  <a:cubicBezTo>
                    <a:pt x="5376" y="4447"/>
                    <a:pt x="5380" y="4485"/>
                    <a:pt x="5376" y="4515"/>
                  </a:cubicBezTo>
                  <a:cubicBezTo>
                    <a:pt x="5369" y="4541"/>
                    <a:pt x="5380" y="4559"/>
                    <a:pt x="5376" y="4591"/>
                  </a:cubicBezTo>
                  <a:cubicBezTo>
                    <a:pt x="5376" y="4603"/>
                    <a:pt x="5369" y="4609"/>
                    <a:pt x="5364" y="4621"/>
                  </a:cubicBezTo>
                  <a:cubicBezTo>
                    <a:pt x="5364" y="4633"/>
                    <a:pt x="5364" y="4645"/>
                    <a:pt x="5376" y="4645"/>
                  </a:cubicBezTo>
                  <a:cubicBezTo>
                    <a:pt x="5380" y="4639"/>
                    <a:pt x="5390" y="4639"/>
                    <a:pt x="5394" y="4633"/>
                  </a:cubicBezTo>
                  <a:cubicBezTo>
                    <a:pt x="5390" y="4665"/>
                    <a:pt x="5413" y="4689"/>
                    <a:pt x="5417" y="4716"/>
                  </a:cubicBezTo>
                  <a:cubicBezTo>
                    <a:pt x="5433" y="4769"/>
                    <a:pt x="5385" y="4840"/>
                    <a:pt x="5408" y="4887"/>
                  </a:cubicBezTo>
                  <a:cubicBezTo>
                    <a:pt x="5394" y="4925"/>
                    <a:pt x="5385" y="4976"/>
                    <a:pt x="5408" y="4999"/>
                  </a:cubicBezTo>
                  <a:cubicBezTo>
                    <a:pt x="5417" y="5011"/>
                    <a:pt x="5433" y="5011"/>
                    <a:pt x="5443" y="5011"/>
                  </a:cubicBezTo>
                  <a:cubicBezTo>
                    <a:pt x="5466" y="5017"/>
                    <a:pt x="5491" y="5017"/>
                    <a:pt x="5514" y="5023"/>
                  </a:cubicBezTo>
                  <a:cubicBezTo>
                    <a:pt x="5521" y="5023"/>
                    <a:pt x="5525" y="5023"/>
                    <a:pt x="5525" y="5032"/>
                  </a:cubicBezTo>
                  <a:cubicBezTo>
                    <a:pt x="5530" y="5038"/>
                    <a:pt x="5525" y="5044"/>
                    <a:pt x="5530" y="5050"/>
                  </a:cubicBezTo>
                  <a:cubicBezTo>
                    <a:pt x="5535" y="5067"/>
                    <a:pt x="5553" y="5079"/>
                    <a:pt x="5553" y="5100"/>
                  </a:cubicBezTo>
                  <a:cubicBezTo>
                    <a:pt x="5553" y="5106"/>
                    <a:pt x="5548" y="5112"/>
                    <a:pt x="5548" y="5118"/>
                  </a:cubicBezTo>
                  <a:cubicBezTo>
                    <a:pt x="5544" y="5141"/>
                    <a:pt x="5562" y="5162"/>
                    <a:pt x="5583" y="5180"/>
                  </a:cubicBezTo>
                  <a:cubicBezTo>
                    <a:pt x="5597" y="5192"/>
                    <a:pt x="5615" y="5215"/>
                    <a:pt x="5606" y="5242"/>
                  </a:cubicBezTo>
                  <a:cubicBezTo>
                    <a:pt x="5606" y="5248"/>
                    <a:pt x="5601" y="5248"/>
                    <a:pt x="5601" y="5254"/>
                  </a:cubicBezTo>
                  <a:cubicBezTo>
                    <a:pt x="5601" y="5260"/>
                    <a:pt x="5606" y="5265"/>
                    <a:pt x="5606" y="5271"/>
                  </a:cubicBezTo>
                  <a:cubicBezTo>
                    <a:pt x="5615" y="5292"/>
                    <a:pt x="5615" y="5316"/>
                    <a:pt x="5601" y="5328"/>
                  </a:cubicBezTo>
                  <a:cubicBezTo>
                    <a:pt x="5606" y="5339"/>
                    <a:pt x="5622" y="5333"/>
                    <a:pt x="5627" y="5339"/>
                  </a:cubicBezTo>
                  <a:cubicBezTo>
                    <a:pt x="5631" y="5348"/>
                    <a:pt x="5636" y="5354"/>
                    <a:pt x="5636" y="5366"/>
                  </a:cubicBezTo>
                  <a:cubicBezTo>
                    <a:pt x="5645" y="5401"/>
                    <a:pt x="5654" y="5446"/>
                    <a:pt x="5663" y="5484"/>
                  </a:cubicBezTo>
                  <a:cubicBezTo>
                    <a:pt x="5640" y="5496"/>
                    <a:pt x="5650" y="5546"/>
                    <a:pt x="5640" y="5582"/>
                  </a:cubicBezTo>
                  <a:cubicBezTo>
                    <a:pt x="5636" y="5603"/>
                    <a:pt x="5615" y="5614"/>
                    <a:pt x="5601" y="5626"/>
                  </a:cubicBezTo>
                  <a:cubicBezTo>
                    <a:pt x="5592" y="5632"/>
                    <a:pt x="5583" y="5638"/>
                    <a:pt x="5574" y="5638"/>
                  </a:cubicBezTo>
                  <a:cubicBezTo>
                    <a:pt x="5558" y="5638"/>
                    <a:pt x="5553" y="5620"/>
                    <a:pt x="5548" y="5603"/>
                  </a:cubicBezTo>
                  <a:cubicBezTo>
                    <a:pt x="5544" y="5582"/>
                    <a:pt x="5544" y="5564"/>
                    <a:pt x="5539" y="5552"/>
                  </a:cubicBezTo>
                  <a:cubicBezTo>
                    <a:pt x="5535" y="5540"/>
                    <a:pt x="5514" y="5526"/>
                    <a:pt x="5505" y="5540"/>
                  </a:cubicBezTo>
                  <a:cubicBezTo>
                    <a:pt x="5495" y="5502"/>
                    <a:pt x="5482" y="5464"/>
                    <a:pt x="5456" y="5440"/>
                  </a:cubicBezTo>
                  <a:cubicBezTo>
                    <a:pt x="5447" y="5428"/>
                    <a:pt x="5440" y="5422"/>
                    <a:pt x="5429" y="5422"/>
                  </a:cubicBezTo>
                  <a:cubicBezTo>
                    <a:pt x="5420" y="5422"/>
                    <a:pt x="5403" y="5428"/>
                    <a:pt x="5399" y="5440"/>
                  </a:cubicBezTo>
                  <a:cubicBezTo>
                    <a:pt x="5385" y="5422"/>
                    <a:pt x="5369" y="5410"/>
                    <a:pt x="5355" y="5390"/>
                  </a:cubicBezTo>
                  <a:cubicBezTo>
                    <a:pt x="5337" y="5366"/>
                    <a:pt x="5316" y="5348"/>
                    <a:pt x="5293" y="5322"/>
                  </a:cubicBezTo>
                  <a:lnTo>
                    <a:pt x="5219" y="5265"/>
                  </a:lnTo>
                  <a:cubicBezTo>
                    <a:pt x="5206" y="5260"/>
                    <a:pt x="5187" y="5248"/>
                    <a:pt x="5171" y="5230"/>
                  </a:cubicBezTo>
                  <a:cubicBezTo>
                    <a:pt x="5167" y="5215"/>
                    <a:pt x="5162" y="5203"/>
                    <a:pt x="5153" y="5192"/>
                  </a:cubicBezTo>
                  <a:cubicBezTo>
                    <a:pt x="5148" y="5180"/>
                    <a:pt x="5134" y="5174"/>
                    <a:pt x="5123" y="5180"/>
                  </a:cubicBezTo>
                  <a:cubicBezTo>
                    <a:pt x="5104" y="5141"/>
                    <a:pt x="5081" y="5112"/>
                    <a:pt x="5052" y="5085"/>
                  </a:cubicBezTo>
                  <a:cubicBezTo>
                    <a:pt x="5047" y="5079"/>
                    <a:pt x="5042" y="5079"/>
                    <a:pt x="5033" y="5073"/>
                  </a:cubicBezTo>
                  <a:lnTo>
                    <a:pt x="5017" y="5073"/>
                  </a:lnTo>
                  <a:cubicBezTo>
                    <a:pt x="5008" y="5073"/>
                    <a:pt x="5003" y="5067"/>
                    <a:pt x="4994" y="5061"/>
                  </a:cubicBezTo>
                  <a:cubicBezTo>
                    <a:pt x="4985" y="5056"/>
                    <a:pt x="4980" y="5050"/>
                    <a:pt x="4969" y="5044"/>
                  </a:cubicBezTo>
                  <a:cubicBezTo>
                    <a:pt x="4969" y="5248"/>
                    <a:pt x="5017" y="5458"/>
                    <a:pt x="5104" y="5632"/>
                  </a:cubicBezTo>
                  <a:cubicBezTo>
                    <a:pt x="5144" y="5706"/>
                    <a:pt x="5192" y="5780"/>
                    <a:pt x="5192" y="5875"/>
                  </a:cubicBezTo>
                  <a:cubicBezTo>
                    <a:pt x="5192" y="5972"/>
                    <a:pt x="5134" y="6061"/>
                    <a:pt x="5081" y="6129"/>
                  </a:cubicBezTo>
                  <a:cubicBezTo>
                    <a:pt x="4985" y="6247"/>
                    <a:pt x="4872" y="6351"/>
                    <a:pt x="4757" y="6433"/>
                  </a:cubicBezTo>
                  <a:lnTo>
                    <a:pt x="4771" y="6824"/>
                  </a:lnTo>
                  <a:cubicBezTo>
                    <a:pt x="4743" y="6865"/>
                    <a:pt x="4695" y="6886"/>
                    <a:pt x="4651" y="6880"/>
                  </a:cubicBezTo>
                  <a:cubicBezTo>
                    <a:pt x="4656" y="6915"/>
                    <a:pt x="4661" y="6960"/>
                    <a:pt x="4670" y="6998"/>
                  </a:cubicBezTo>
                  <a:cubicBezTo>
                    <a:pt x="4603" y="7039"/>
                    <a:pt x="4523" y="7010"/>
                    <a:pt x="4444" y="6998"/>
                  </a:cubicBezTo>
                  <a:cubicBezTo>
                    <a:pt x="4368" y="6983"/>
                    <a:pt x="4274" y="7004"/>
                    <a:pt x="4242" y="7090"/>
                  </a:cubicBezTo>
                  <a:cubicBezTo>
                    <a:pt x="4221" y="7140"/>
                    <a:pt x="4230" y="7196"/>
                    <a:pt x="4235" y="7243"/>
                  </a:cubicBezTo>
                  <a:cubicBezTo>
                    <a:pt x="4260" y="7412"/>
                    <a:pt x="4279" y="7580"/>
                    <a:pt x="4304" y="7752"/>
                  </a:cubicBezTo>
                  <a:cubicBezTo>
                    <a:pt x="4313" y="7814"/>
                    <a:pt x="4318" y="7885"/>
                    <a:pt x="4299" y="7938"/>
                  </a:cubicBezTo>
                  <a:cubicBezTo>
                    <a:pt x="4283" y="7977"/>
                    <a:pt x="4256" y="8006"/>
                    <a:pt x="4247" y="8050"/>
                  </a:cubicBezTo>
                  <a:cubicBezTo>
                    <a:pt x="4235" y="8107"/>
                    <a:pt x="4260" y="8163"/>
                    <a:pt x="4274" y="8213"/>
                  </a:cubicBezTo>
                  <a:cubicBezTo>
                    <a:pt x="4304" y="8343"/>
                    <a:pt x="4260" y="8479"/>
                    <a:pt x="4242" y="8615"/>
                  </a:cubicBezTo>
                  <a:cubicBezTo>
                    <a:pt x="4212" y="8846"/>
                    <a:pt x="4265" y="9088"/>
                    <a:pt x="4221" y="9310"/>
                  </a:cubicBezTo>
                  <a:cubicBezTo>
                    <a:pt x="4207" y="9390"/>
                    <a:pt x="4178" y="9464"/>
                    <a:pt x="4159" y="9541"/>
                  </a:cubicBezTo>
                  <a:cubicBezTo>
                    <a:pt x="4106" y="9762"/>
                    <a:pt x="4129" y="10005"/>
                    <a:pt x="4155" y="10235"/>
                  </a:cubicBezTo>
                  <a:cubicBezTo>
                    <a:pt x="4164" y="10321"/>
                    <a:pt x="4173" y="10401"/>
                    <a:pt x="4182" y="10490"/>
                  </a:cubicBezTo>
                  <a:cubicBezTo>
                    <a:pt x="4203" y="10676"/>
                    <a:pt x="4226" y="10874"/>
                    <a:pt x="4304" y="11034"/>
                  </a:cubicBezTo>
                  <a:cubicBezTo>
                    <a:pt x="4357" y="11146"/>
                    <a:pt x="4428" y="11246"/>
                    <a:pt x="4472" y="11362"/>
                  </a:cubicBezTo>
                  <a:cubicBezTo>
                    <a:pt x="4516" y="11480"/>
                    <a:pt x="4516" y="11643"/>
                    <a:pt x="4440" y="11728"/>
                  </a:cubicBezTo>
                  <a:cubicBezTo>
                    <a:pt x="4102" y="11672"/>
                    <a:pt x="3764" y="11616"/>
                    <a:pt x="3425" y="11569"/>
                  </a:cubicBezTo>
                  <a:cubicBezTo>
                    <a:pt x="3324" y="11548"/>
                    <a:pt x="3218" y="11536"/>
                    <a:pt x="3122" y="11581"/>
                  </a:cubicBezTo>
                  <a:cubicBezTo>
                    <a:pt x="3073" y="11604"/>
                    <a:pt x="3030" y="11643"/>
                    <a:pt x="2991" y="11672"/>
                  </a:cubicBezTo>
                  <a:cubicBezTo>
                    <a:pt x="2968" y="11699"/>
                    <a:pt x="2938" y="11717"/>
                    <a:pt x="2915" y="11740"/>
                  </a:cubicBezTo>
                  <a:cubicBezTo>
                    <a:pt x="2889" y="11761"/>
                    <a:pt x="2866" y="11785"/>
                    <a:pt x="2841" y="11802"/>
                  </a:cubicBezTo>
                  <a:cubicBezTo>
                    <a:pt x="2653" y="11989"/>
                    <a:pt x="2577" y="12367"/>
                    <a:pt x="2717" y="12609"/>
                  </a:cubicBezTo>
                  <a:cubicBezTo>
                    <a:pt x="2784" y="12728"/>
                    <a:pt x="2903" y="12813"/>
                    <a:pt x="2924" y="12958"/>
                  </a:cubicBezTo>
                  <a:cubicBezTo>
                    <a:pt x="2814" y="13000"/>
                    <a:pt x="2731" y="13156"/>
                    <a:pt x="2740" y="13304"/>
                  </a:cubicBezTo>
                  <a:cubicBezTo>
                    <a:pt x="2745" y="13375"/>
                    <a:pt x="2770" y="13443"/>
                    <a:pt x="2788" y="13511"/>
                  </a:cubicBezTo>
                  <a:cubicBezTo>
                    <a:pt x="2818" y="13618"/>
                    <a:pt x="2837" y="13730"/>
                    <a:pt x="2837" y="13842"/>
                  </a:cubicBezTo>
                  <a:cubicBezTo>
                    <a:pt x="2837" y="13872"/>
                    <a:pt x="2837" y="13901"/>
                    <a:pt x="2823" y="13928"/>
                  </a:cubicBezTo>
                  <a:cubicBezTo>
                    <a:pt x="2788" y="13990"/>
                    <a:pt x="2712" y="13940"/>
                    <a:pt x="2669" y="13890"/>
                  </a:cubicBezTo>
                  <a:cubicBezTo>
                    <a:pt x="2489" y="13691"/>
                    <a:pt x="2273" y="13464"/>
                    <a:pt x="2041" y="13538"/>
                  </a:cubicBezTo>
                  <a:cubicBezTo>
                    <a:pt x="2036" y="13538"/>
                    <a:pt x="2032" y="13544"/>
                    <a:pt x="2027" y="13544"/>
                  </a:cubicBezTo>
                  <a:cubicBezTo>
                    <a:pt x="2032" y="13544"/>
                    <a:pt x="2036" y="13550"/>
                    <a:pt x="2041" y="13550"/>
                  </a:cubicBezTo>
                  <a:cubicBezTo>
                    <a:pt x="2064" y="13567"/>
                    <a:pt x="2075" y="13606"/>
                    <a:pt x="2075" y="13641"/>
                  </a:cubicBezTo>
                  <a:cubicBezTo>
                    <a:pt x="2080" y="13736"/>
                    <a:pt x="2050" y="13822"/>
                    <a:pt x="2027" y="13901"/>
                  </a:cubicBezTo>
                  <a:cubicBezTo>
                    <a:pt x="2022" y="13922"/>
                    <a:pt x="2018" y="13940"/>
                    <a:pt x="2006" y="13952"/>
                  </a:cubicBezTo>
                  <a:cubicBezTo>
                    <a:pt x="2002" y="13972"/>
                    <a:pt x="1992" y="13996"/>
                    <a:pt x="1983" y="14008"/>
                  </a:cubicBezTo>
                  <a:cubicBezTo>
                    <a:pt x="1958" y="14040"/>
                    <a:pt x="1921" y="14046"/>
                    <a:pt x="1882" y="14040"/>
                  </a:cubicBezTo>
                  <a:cubicBezTo>
                    <a:pt x="1848" y="14034"/>
                    <a:pt x="1813" y="14014"/>
                    <a:pt x="1776" y="14014"/>
                  </a:cubicBezTo>
                  <a:cubicBezTo>
                    <a:pt x="1716" y="14008"/>
                    <a:pt x="1659" y="14040"/>
                    <a:pt x="1601" y="14020"/>
                  </a:cubicBezTo>
                  <a:cubicBezTo>
                    <a:pt x="1578" y="14014"/>
                    <a:pt x="1558" y="13996"/>
                    <a:pt x="1535" y="13984"/>
                  </a:cubicBezTo>
                  <a:cubicBezTo>
                    <a:pt x="1452" y="13928"/>
                    <a:pt x="1365" y="13872"/>
                    <a:pt x="1273" y="13854"/>
                  </a:cubicBezTo>
                  <a:cubicBezTo>
                    <a:pt x="1254" y="13848"/>
                    <a:pt x="1236" y="13848"/>
                    <a:pt x="1220" y="13827"/>
                  </a:cubicBezTo>
                  <a:cubicBezTo>
                    <a:pt x="1206" y="13816"/>
                    <a:pt x="1201" y="13792"/>
                    <a:pt x="1192" y="13771"/>
                  </a:cubicBezTo>
                  <a:cubicBezTo>
                    <a:pt x="1167" y="13730"/>
                    <a:pt x="1121" y="13736"/>
                    <a:pt x="1082" y="13754"/>
                  </a:cubicBezTo>
                  <a:cubicBezTo>
                    <a:pt x="1045" y="13771"/>
                    <a:pt x="1008" y="13804"/>
                    <a:pt x="964" y="13804"/>
                  </a:cubicBezTo>
                  <a:cubicBezTo>
                    <a:pt x="921" y="13804"/>
                    <a:pt x="863" y="13786"/>
                    <a:pt x="849" y="13833"/>
                  </a:cubicBezTo>
                  <a:cubicBezTo>
                    <a:pt x="845" y="13854"/>
                    <a:pt x="845" y="13872"/>
                    <a:pt x="836" y="13884"/>
                  </a:cubicBezTo>
                  <a:cubicBezTo>
                    <a:pt x="819" y="13901"/>
                    <a:pt x="801" y="13895"/>
                    <a:pt x="780" y="13901"/>
                  </a:cubicBezTo>
                  <a:cubicBezTo>
                    <a:pt x="748" y="13916"/>
                    <a:pt x="744" y="13978"/>
                    <a:pt x="714" y="14002"/>
                  </a:cubicBezTo>
                  <a:cubicBezTo>
                    <a:pt x="686" y="14026"/>
                    <a:pt x="642" y="14008"/>
                    <a:pt x="608" y="13996"/>
                  </a:cubicBezTo>
                  <a:cubicBezTo>
                    <a:pt x="589" y="14002"/>
                    <a:pt x="560" y="13996"/>
                    <a:pt x="541" y="13990"/>
                  </a:cubicBezTo>
                  <a:cubicBezTo>
                    <a:pt x="534" y="13996"/>
                    <a:pt x="534" y="14002"/>
                    <a:pt x="530" y="14014"/>
                  </a:cubicBezTo>
                  <a:cubicBezTo>
                    <a:pt x="507" y="14008"/>
                    <a:pt x="481" y="14008"/>
                    <a:pt x="458" y="14002"/>
                  </a:cubicBezTo>
                  <a:cubicBezTo>
                    <a:pt x="458" y="14020"/>
                    <a:pt x="458" y="14040"/>
                    <a:pt x="454" y="14052"/>
                  </a:cubicBezTo>
                  <a:cubicBezTo>
                    <a:pt x="449" y="14070"/>
                    <a:pt x="428" y="14076"/>
                    <a:pt x="419" y="14070"/>
                  </a:cubicBezTo>
                  <a:cubicBezTo>
                    <a:pt x="396" y="14102"/>
                    <a:pt x="366" y="14132"/>
                    <a:pt x="336" y="14150"/>
                  </a:cubicBezTo>
                  <a:cubicBezTo>
                    <a:pt x="327" y="14159"/>
                    <a:pt x="313" y="14164"/>
                    <a:pt x="304" y="14164"/>
                  </a:cubicBezTo>
                  <a:cubicBezTo>
                    <a:pt x="295" y="14164"/>
                    <a:pt x="288" y="14159"/>
                    <a:pt x="279" y="14150"/>
                  </a:cubicBezTo>
                  <a:cubicBezTo>
                    <a:pt x="251" y="14144"/>
                    <a:pt x="226" y="14176"/>
                    <a:pt x="203" y="14176"/>
                  </a:cubicBezTo>
                  <a:cubicBezTo>
                    <a:pt x="182" y="14176"/>
                    <a:pt x="164" y="14164"/>
                    <a:pt x="139" y="14164"/>
                  </a:cubicBezTo>
                  <a:cubicBezTo>
                    <a:pt x="120" y="14159"/>
                    <a:pt x="90" y="14176"/>
                    <a:pt x="90" y="14200"/>
                  </a:cubicBezTo>
                  <a:cubicBezTo>
                    <a:pt x="72" y="14188"/>
                    <a:pt x="54" y="14206"/>
                    <a:pt x="37" y="14227"/>
                  </a:cubicBezTo>
                  <a:cubicBezTo>
                    <a:pt x="19" y="14250"/>
                    <a:pt x="-4" y="14280"/>
                    <a:pt x="1" y="14318"/>
                  </a:cubicBezTo>
                  <a:lnTo>
                    <a:pt x="28" y="14318"/>
                  </a:lnTo>
                  <a:cubicBezTo>
                    <a:pt x="28" y="14330"/>
                    <a:pt x="28" y="14342"/>
                    <a:pt x="24" y="14357"/>
                  </a:cubicBezTo>
                  <a:cubicBezTo>
                    <a:pt x="44" y="14342"/>
                    <a:pt x="72" y="14368"/>
                    <a:pt x="72" y="14398"/>
                  </a:cubicBezTo>
                  <a:cubicBezTo>
                    <a:pt x="77" y="14431"/>
                    <a:pt x="58" y="14454"/>
                    <a:pt x="37" y="14466"/>
                  </a:cubicBezTo>
                  <a:cubicBezTo>
                    <a:pt x="37" y="14481"/>
                    <a:pt x="37" y="14499"/>
                    <a:pt x="28" y="14510"/>
                  </a:cubicBezTo>
                  <a:cubicBezTo>
                    <a:pt x="44" y="14516"/>
                    <a:pt x="54" y="14522"/>
                    <a:pt x="67" y="14528"/>
                  </a:cubicBezTo>
                  <a:cubicBezTo>
                    <a:pt x="63" y="14555"/>
                    <a:pt x="58" y="14590"/>
                    <a:pt x="33" y="14596"/>
                  </a:cubicBezTo>
                  <a:cubicBezTo>
                    <a:pt x="44" y="14617"/>
                    <a:pt x="58" y="14629"/>
                    <a:pt x="72" y="14640"/>
                  </a:cubicBezTo>
                  <a:cubicBezTo>
                    <a:pt x="72" y="14646"/>
                    <a:pt x="65" y="14658"/>
                    <a:pt x="58" y="14658"/>
                  </a:cubicBezTo>
                  <a:cubicBezTo>
                    <a:pt x="83" y="14655"/>
                    <a:pt x="102" y="14691"/>
                    <a:pt x="106" y="14729"/>
                  </a:cubicBezTo>
                  <a:cubicBezTo>
                    <a:pt x="111" y="14759"/>
                    <a:pt x="106" y="14797"/>
                    <a:pt x="125" y="14821"/>
                  </a:cubicBezTo>
                  <a:cubicBezTo>
                    <a:pt x="134" y="14833"/>
                    <a:pt x="146" y="14839"/>
                    <a:pt x="155" y="14850"/>
                  </a:cubicBezTo>
                  <a:lnTo>
                    <a:pt x="178" y="14883"/>
                  </a:lnTo>
                  <a:lnTo>
                    <a:pt x="221" y="14957"/>
                  </a:lnTo>
                  <a:cubicBezTo>
                    <a:pt x="256" y="14975"/>
                    <a:pt x="300" y="14963"/>
                    <a:pt x="327" y="14927"/>
                  </a:cubicBezTo>
                  <a:lnTo>
                    <a:pt x="343" y="14945"/>
                  </a:lnTo>
                  <a:cubicBezTo>
                    <a:pt x="362" y="14933"/>
                    <a:pt x="385" y="14933"/>
                    <a:pt x="405" y="14939"/>
                  </a:cubicBezTo>
                  <a:cubicBezTo>
                    <a:pt x="410" y="14939"/>
                    <a:pt x="415" y="14945"/>
                    <a:pt x="415" y="14945"/>
                  </a:cubicBezTo>
                  <a:cubicBezTo>
                    <a:pt x="424" y="14957"/>
                    <a:pt x="401" y="14975"/>
                    <a:pt x="405" y="14995"/>
                  </a:cubicBezTo>
                  <a:cubicBezTo>
                    <a:pt x="424" y="15001"/>
                    <a:pt x="433" y="15025"/>
                    <a:pt x="433" y="15051"/>
                  </a:cubicBezTo>
                  <a:cubicBezTo>
                    <a:pt x="463" y="15025"/>
                    <a:pt x="507" y="15093"/>
                    <a:pt x="530" y="15057"/>
                  </a:cubicBezTo>
                  <a:cubicBezTo>
                    <a:pt x="534" y="15051"/>
                    <a:pt x="534" y="15043"/>
                    <a:pt x="541" y="15037"/>
                  </a:cubicBezTo>
                  <a:cubicBezTo>
                    <a:pt x="546" y="15031"/>
                    <a:pt x="555" y="15031"/>
                    <a:pt x="560" y="15031"/>
                  </a:cubicBezTo>
                  <a:cubicBezTo>
                    <a:pt x="564" y="15031"/>
                    <a:pt x="569" y="15019"/>
                    <a:pt x="569" y="15013"/>
                  </a:cubicBezTo>
                  <a:cubicBezTo>
                    <a:pt x="555" y="15013"/>
                    <a:pt x="546" y="14983"/>
                    <a:pt x="555" y="14969"/>
                  </a:cubicBezTo>
                  <a:cubicBezTo>
                    <a:pt x="560" y="14951"/>
                    <a:pt x="578" y="14945"/>
                    <a:pt x="594" y="14933"/>
                  </a:cubicBezTo>
                  <a:cubicBezTo>
                    <a:pt x="622" y="14945"/>
                    <a:pt x="652" y="14957"/>
                    <a:pt x="679" y="14963"/>
                  </a:cubicBezTo>
                  <a:cubicBezTo>
                    <a:pt x="686" y="14963"/>
                    <a:pt x="691" y="14969"/>
                    <a:pt x="695" y="14963"/>
                  </a:cubicBezTo>
                  <a:cubicBezTo>
                    <a:pt x="700" y="14963"/>
                    <a:pt x="704" y="14957"/>
                    <a:pt x="709" y="14951"/>
                  </a:cubicBezTo>
                  <a:cubicBezTo>
                    <a:pt x="718" y="14939"/>
                    <a:pt x="727" y="14933"/>
                    <a:pt x="744" y="14939"/>
                  </a:cubicBezTo>
                  <a:cubicBezTo>
                    <a:pt x="771" y="14939"/>
                    <a:pt x="792" y="14983"/>
                    <a:pt x="810" y="15013"/>
                  </a:cubicBezTo>
                  <a:cubicBezTo>
                    <a:pt x="819" y="15031"/>
                    <a:pt x="829" y="15057"/>
                    <a:pt x="840" y="15075"/>
                  </a:cubicBezTo>
                  <a:cubicBezTo>
                    <a:pt x="868" y="15075"/>
                    <a:pt x="893" y="15051"/>
                    <a:pt x="902" y="15019"/>
                  </a:cubicBezTo>
                  <a:lnTo>
                    <a:pt x="960" y="15019"/>
                  </a:lnTo>
                  <a:cubicBezTo>
                    <a:pt x="994" y="15019"/>
                    <a:pt x="1036" y="15016"/>
                    <a:pt x="1056" y="14983"/>
                  </a:cubicBezTo>
                  <a:cubicBezTo>
                    <a:pt x="1068" y="14972"/>
                    <a:pt x="1070" y="14951"/>
                    <a:pt x="1086" y="14945"/>
                  </a:cubicBezTo>
                  <a:lnTo>
                    <a:pt x="1105" y="14945"/>
                  </a:lnTo>
                  <a:cubicBezTo>
                    <a:pt x="1153" y="14957"/>
                    <a:pt x="1201" y="14945"/>
                    <a:pt x="1245" y="14921"/>
                  </a:cubicBezTo>
                  <a:cubicBezTo>
                    <a:pt x="1268" y="14921"/>
                    <a:pt x="1293" y="14927"/>
                    <a:pt x="1312" y="14939"/>
                  </a:cubicBezTo>
                  <a:cubicBezTo>
                    <a:pt x="1321" y="14927"/>
                    <a:pt x="1337" y="14933"/>
                    <a:pt x="1351" y="14939"/>
                  </a:cubicBezTo>
                  <a:cubicBezTo>
                    <a:pt x="1360" y="14951"/>
                    <a:pt x="1369" y="14963"/>
                    <a:pt x="1374" y="14983"/>
                  </a:cubicBezTo>
                  <a:cubicBezTo>
                    <a:pt x="1381" y="14995"/>
                    <a:pt x="1385" y="15001"/>
                    <a:pt x="1390" y="15013"/>
                  </a:cubicBezTo>
                  <a:cubicBezTo>
                    <a:pt x="1369" y="15051"/>
                    <a:pt x="1312" y="15037"/>
                    <a:pt x="1307" y="15081"/>
                  </a:cubicBezTo>
                  <a:cubicBezTo>
                    <a:pt x="1316" y="15099"/>
                    <a:pt x="1284" y="15119"/>
                    <a:pt x="1284" y="15137"/>
                  </a:cubicBezTo>
                  <a:cubicBezTo>
                    <a:pt x="1284" y="15143"/>
                    <a:pt x="1289" y="15149"/>
                    <a:pt x="1289" y="15161"/>
                  </a:cubicBezTo>
                  <a:cubicBezTo>
                    <a:pt x="1302" y="15199"/>
                    <a:pt x="1298" y="15244"/>
                    <a:pt x="1273" y="15267"/>
                  </a:cubicBezTo>
                  <a:cubicBezTo>
                    <a:pt x="1289" y="15267"/>
                    <a:pt x="1293" y="15300"/>
                    <a:pt x="1284" y="15312"/>
                  </a:cubicBezTo>
                  <a:cubicBezTo>
                    <a:pt x="1298" y="15317"/>
                    <a:pt x="1298" y="15347"/>
                    <a:pt x="1298" y="15368"/>
                  </a:cubicBezTo>
                  <a:cubicBezTo>
                    <a:pt x="1293" y="15385"/>
                    <a:pt x="1289" y="15409"/>
                    <a:pt x="1293" y="15430"/>
                  </a:cubicBezTo>
                  <a:cubicBezTo>
                    <a:pt x="1259" y="15409"/>
                    <a:pt x="1210" y="15442"/>
                    <a:pt x="1210" y="15492"/>
                  </a:cubicBezTo>
                  <a:cubicBezTo>
                    <a:pt x="1210" y="15510"/>
                    <a:pt x="1220" y="15527"/>
                    <a:pt x="1231" y="15545"/>
                  </a:cubicBezTo>
                  <a:cubicBezTo>
                    <a:pt x="1236" y="15560"/>
                    <a:pt x="1245" y="15566"/>
                    <a:pt x="1240" y="15578"/>
                  </a:cubicBezTo>
                  <a:cubicBezTo>
                    <a:pt x="1240" y="15589"/>
                    <a:pt x="1231" y="15601"/>
                    <a:pt x="1231" y="15613"/>
                  </a:cubicBezTo>
                  <a:cubicBezTo>
                    <a:pt x="1231" y="15628"/>
                    <a:pt x="1236" y="15640"/>
                    <a:pt x="1231" y="15652"/>
                  </a:cubicBezTo>
                  <a:cubicBezTo>
                    <a:pt x="1224" y="15675"/>
                    <a:pt x="1201" y="15675"/>
                    <a:pt x="1183" y="15669"/>
                  </a:cubicBezTo>
                  <a:cubicBezTo>
                    <a:pt x="1171" y="15696"/>
                    <a:pt x="1171" y="15725"/>
                    <a:pt x="1183" y="15752"/>
                  </a:cubicBezTo>
                  <a:cubicBezTo>
                    <a:pt x="1183" y="15758"/>
                    <a:pt x="1187" y="15764"/>
                    <a:pt x="1183" y="15770"/>
                  </a:cubicBezTo>
                  <a:cubicBezTo>
                    <a:pt x="1183" y="15776"/>
                    <a:pt x="1171" y="15776"/>
                    <a:pt x="1167" y="15782"/>
                  </a:cubicBezTo>
                  <a:cubicBezTo>
                    <a:pt x="1153" y="15793"/>
                    <a:pt x="1158" y="15820"/>
                    <a:pt x="1162" y="15838"/>
                  </a:cubicBezTo>
                  <a:cubicBezTo>
                    <a:pt x="1162" y="15870"/>
                    <a:pt x="1144" y="15906"/>
                    <a:pt x="1114" y="15906"/>
                  </a:cubicBezTo>
                  <a:cubicBezTo>
                    <a:pt x="1114" y="15924"/>
                    <a:pt x="1118" y="15938"/>
                    <a:pt x="1114" y="15956"/>
                  </a:cubicBezTo>
                  <a:cubicBezTo>
                    <a:pt x="1109" y="15968"/>
                    <a:pt x="1091" y="15974"/>
                    <a:pt x="1086" y="15962"/>
                  </a:cubicBezTo>
                  <a:cubicBezTo>
                    <a:pt x="1082" y="16000"/>
                    <a:pt x="1070" y="16030"/>
                    <a:pt x="1066" y="16068"/>
                  </a:cubicBezTo>
                  <a:cubicBezTo>
                    <a:pt x="1026" y="16068"/>
                    <a:pt x="985" y="16068"/>
                    <a:pt x="946" y="16063"/>
                  </a:cubicBezTo>
                  <a:lnTo>
                    <a:pt x="946" y="16104"/>
                  </a:lnTo>
                  <a:cubicBezTo>
                    <a:pt x="921" y="16104"/>
                    <a:pt x="893" y="16098"/>
                    <a:pt x="872" y="16092"/>
                  </a:cubicBezTo>
                  <a:cubicBezTo>
                    <a:pt x="859" y="16092"/>
                    <a:pt x="845" y="16092"/>
                    <a:pt x="840" y="16104"/>
                  </a:cubicBezTo>
                  <a:cubicBezTo>
                    <a:pt x="836" y="16110"/>
                    <a:pt x="836" y="16116"/>
                    <a:pt x="836" y="16125"/>
                  </a:cubicBezTo>
                  <a:cubicBezTo>
                    <a:pt x="836" y="16154"/>
                    <a:pt x="845" y="16187"/>
                    <a:pt x="859" y="16204"/>
                  </a:cubicBezTo>
                  <a:cubicBezTo>
                    <a:pt x="863" y="16213"/>
                    <a:pt x="868" y="16216"/>
                    <a:pt x="872" y="16228"/>
                  </a:cubicBezTo>
                  <a:cubicBezTo>
                    <a:pt x="884" y="16255"/>
                    <a:pt x="863" y="16284"/>
                    <a:pt x="868" y="16308"/>
                  </a:cubicBezTo>
                  <a:cubicBezTo>
                    <a:pt x="872" y="16329"/>
                    <a:pt x="893" y="16340"/>
                    <a:pt x="902" y="16358"/>
                  </a:cubicBezTo>
                  <a:cubicBezTo>
                    <a:pt x="911" y="16385"/>
                    <a:pt x="898" y="16414"/>
                    <a:pt x="907" y="16438"/>
                  </a:cubicBezTo>
                  <a:cubicBezTo>
                    <a:pt x="911" y="16459"/>
                    <a:pt x="932" y="16465"/>
                    <a:pt x="941" y="16476"/>
                  </a:cubicBezTo>
                  <a:cubicBezTo>
                    <a:pt x="957" y="16494"/>
                    <a:pt x="955" y="16533"/>
                    <a:pt x="955" y="16562"/>
                  </a:cubicBezTo>
                  <a:lnTo>
                    <a:pt x="955" y="16589"/>
                  </a:lnTo>
                  <a:cubicBezTo>
                    <a:pt x="960" y="16607"/>
                    <a:pt x="974" y="16612"/>
                    <a:pt x="990" y="16618"/>
                  </a:cubicBezTo>
                  <a:cubicBezTo>
                    <a:pt x="1022" y="16639"/>
                    <a:pt x="1052" y="16663"/>
                    <a:pt x="1075" y="16701"/>
                  </a:cubicBezTo>
                  <a:cubicBezTo>
                    <a:pt x="1082" y="16713"/>
                    <a:pt x="1091" y="16725"/>
                    <a:pt x="1095" y="16731"/>
                  </a:cubicBezTo>
                  <a:cubicBezTo>
                    <a:pt x="1105" y="16737"/>
                    <a:pt x="1114" y="16743"/>
                    <a:pt x="1123" y="16737"/>
                  </a:cubicBezTo>
                  <a:cubicBezTo>
                    <a:pt x="1135" y="16731"/>
                    <a:pt x="1139" y="16713"/>
                    <a:pt x="1139" y="16695"/>
                  </a:cubicBezTo>
                  <a:cubicBezTo>
                    <a:pt x="1139" y="16675"/>
                    <a:pt x="1135" y="16663"/>
                    <a:pt x="1135" y="16651"/>
                  </a:cubicBezTo>
                  <a:cubicBezTo>
                    <a:pt x="1139" y="16624"/>
                    <a:pt x="1148" y="16612"/>
                    <a:pt x="1153" y="16589"/>
                  </a:cubicBezTo>
                  <a:cubicBezTo>
                    <a:pt x="1162" y="16562"/>
                    <a:pt x="1158" y="16539"/>
                    <a:pt x="1158" y="16509"/>
                  </a:cubicBezTo>
                  <a:cubicBezTo>
                    <a:pt x="1158" y="16482"/>
                    <a:pt x="1167" y="16453"/>
                    <a:pt x="1187" y="16438"/>
                  </a:cubicBezTo>
                  <a:cubicBezTo>
                    <a:pt x="1183" y="16482"/>
                    <a:pt x="1183" y="16521"/>
                    <a:pt x="1176" y="16562"/>
                  </a:cubicBezTo>
                  <a:cubicBezTo>
                    <a:pt x="1176" y="16583"/>
                    <a:pt x="1171" y="16595"/>
                    <a:pt x="1171" y="16612"/>
                  </a:cubicBezTo>
                  <a:cubicBezTo>
                    <a:pt x="1167" y="16624"/>
                    <a:pt x="1162" y="16639"/>
                    <a:pt x="1162" y="16651"/>
                  </a:cubicBezTo>
                  <a:cubicBezTo>
                    <a:pt x="1162" y="16680"/>
                    <a:pt x="1192" y="16695"/>
                    <a:pt x="1210" y="16707"/>
                  </a:cubicBezTo>
                  <a:cubicBezTo>
                    <a:pt x="1259" y="16737"/>
                    <a:pt x="1284" y="16805"/>
                    <a:pt x="1307" y="16867"/>
                  </a:cubicBezTo>
                  <a:cubicBezTo>
                    <a:pt x="1307" y="16873"/>
                    <a:pt x="1307" y="16873"/>
                    <a:pt x="1302" y="16879"/>
                  </a:cubicBezTo>
                  <a:cubicBezTo>
                    <a:pt x="1346" y="16911"/>
                    <a:pt x="1374" y="16967"/>
                    <a:pt x="1394" y="17023"/>
                  </a:cubicBezTo>
                  <a:cubicBezTo>
                    <a:pt x="1399" y="17041"/>
                    <a:pt x="1404" y="17059"/>
                    <a:pt x="1408" y="17071"/>
                  </a:cubicBezTo>
                  <a:cubicBezTo>
                    <a:pt x="1422" y="17103"/>
                    <a:pt x="1452" y="17127"/>
                    <a:pt x="1461" y="17165"/>
                  </a:cubicBezTo>
                  <a:cubicBezTo>
                    <a:pt x="1461" y="17177"/>
                    <a:pt x="1461" y="17189"/>
                    <a:pt x="1466" y="17195"/>
                  </a:cubicBezTo>
                  <a:cubicBezTo>
                    <a:pt x="1470" y="17210"/>
                    <a:pt x="1477" y="17216"/>
                    <a:pt x="1486" y="17227"/>
                  </a:cubicBezTo>
                  <a:cubicBezTo>
                    <a:pt x="1514" y="17272"/>
                    <a:pt x="1491" y="17352"/>
                    <a:pt x="1519" y="17396"/>
                  </a:cubicBezTo>
                  <a:cubicBezTo>
                    <a:pt x="1539" y="17420"/>
                    <a:pt x="1562" y="17425"/>
                    <a:pt x="1592" y="17431"/>
                  </a:cubicBezTo>
                  <a:cubicBezTo>
                    <a:pt x="1659" y="17464"/>
                    <a:pt x="1707" y="17550"/>
                    <a:pt x="1723" y="17641"/>
                  </a:cubicBezTo>
                  <a:cubicBezTo>
                    <a:pt x="1733" y="17686"/>
                    <a:pt x="1733" y="17730"/>
                    <a:pt x="1733" y="17765"/>
                  </a:cubicBezTo>
                  <a:cubicBezTo>
                    <a:pt x="1733" y="17786"/>
                    <a:pt x="1728" y="17798"/>
                    <a:pt x="1733" y="17816"/>
                  </a:cubicBezTo>
                  <a:cubicBezTo>
                    <a:pt x="1737" y="17828"/>
                    <a:pt x="1742" y="17848"/>
                    <a:pt x="1746" y="17860"/>
                  </a:cubicBezTo>
                  <a:cubicBezTo>
                    <a:pt x="1760" y="17904"/>
                    <a:pt x="1765" y="17946"/>
                    <a:pt x="1776" y="17996"/>
                  </a:cubicBezTo>
                  <a:cubicBezTo>
                    <a:pt x="1785" y="18040"/>
                    <a:pt x="1799" y="18091"/>
                    <a:pt x="1829" y="18114"/>
                  </a:cubicBezTo>
                  <a:cubicBezTo>
                    <a:pt x="1861" y="18144"/>
                    <a:pt x="1914" y="18144"/>
                    <a:pt x="1949" y="18182"/>
                  </a:cubicBezTo>
                  <a:cubicBezTo>
                    <a:pt x="1979" y="18212"/>
                    <a:pt x="1983" y="18262"/>
                    <a:pt x="1992" y="18306"/>
                  </a:cubicBezTo>
                  <a:cubicBezTo>
                    <a:pt x="2002" y="18351"/>
                    <a:pt x="2022" y="18398"/>
                    <a:pt x="2055" y="18413"/>
                  </a:cubicBezTo>
                  <a:cubicBezTo>
                    <a:pt x="2045" y="18448"/>
                    <a:pt x="2089" y="18481"/>
                    <a:pt x="2089" y="18522"/>
                  </a:cubicBezTo>
                  <a:cubicBezTo>
                    <a:pt x="2089" y="18537"/>
                    <a:pt x="2089" y="18549"/>
                    <a:pt x="2094" y="18555"/>
                  </a:cubicBezTo>
                  <a:cubicBezTo>
                    <a:pt x="2098" y="18561"/>
                    <a:pt x="2103" y="18567"/>
                    <a:pt x="2107" y="18567"/>
                  </a:cubicBezTo>
                  <a:cubicBezTo>
                    <a:pt x="2160" y="18599"/>
                    <a:pt x="2195" y="18667"/>
                    <a:pt x="2199" y="18741"/>
                  </a:cubicBezTo>
                  <a:cubicBezTo>
                    <a:pt x="2199" y="18759"/>
                    <a:pt x="2199" y="18777"/>
                    <a:pt x="2204" y="18797"/>
                  </a:cubicBezTo>
                  <a:cubicBezTo>
                    <a:pt x="2209" y="18809"/>
                    <a:pt x="2220" y="18815"/>
                    <a:pt x="2225" y="18827"/>
                  </a:cubicBezTo>
                  <a:cubicBezTo>
                    <a:pt x="2239" y="18853"/>
                    <a:pt x="2239" y="18877"/>
                    <a:pt x="2243" y="18907"/>
                  </a:cubicBezTo>
                  <a:cubicBezTo>
                    <a:pt x="2248" y="18984"/>
                    <a:pt x="2257" y="19057"/>
                    <a:pt x="2252" y="19137"/>
                  </a:cubicBezTo>
                  <a:cubicBezTo>
                    <a:pt x="2252" y="19155"/>
                    <a:pt x="2248" y="19182"/>
                    <a:pt x="2257" y="19193"/>
                  </a:cubicBezTo>
                  <a:cubicBezTo>
                    <a:pt x="2262" y="19199"/>
                    <a:pt x="2273" y="19205"/>
                    <a:pt x="2278" y="19211"/>
                  </a:cubicBezTo>
                  <a:cubicBezTo>
                    <a:pt x="2305" y="19244"/>
                    <a:pt x="2296" y="19291"/>
                    <a:pt x="2296" y="19335"/>
                  </a:cubicBezTo>
                  <a:cubicBezTo>
                    <a:pt x="2296" y="19380"/>
                    <a:pt x="2305" y="19415"/>
                    <a:pt x="2321" y="19454"/>
                  </a:cubicBezTo>
                  <a:cubicBezTo>
                    <a:pt x="2326" y="19460"/>
                    <a:pt x="2326" y="19465"/>
                    <a:pt x="2331" y="19471"/>
                  </a:cubicBezTo>
                  <a:cubicBezTo>
                    <a:pt x="2335" y="19477"/>
                    <a:pt x="2340" y="19477"/>
                    <a:pt x="2344" y="19477"/>
                  </a:cubicBezTo>
                  <a:cubicBezTo>
                    <a:pt x="2388" y="19492"/>
                    <a:pt x="2436" y="19492"/>
                    <a:pt x="2480" y="19471"/>
                  </a:cubicBezTo>
                  <a:cubicBezTo>
                    <a:pt x="2489" y="19465"/>
                    <a:pt x="2498" y="19460"/>
                    <a:pt x="2508" y="19465"/>
                  </a:cubicBezTo>
                  <a:cubicBezTo>
                    <a:pt x="2515" y="19465"/>
                    <a:pt x="2519" y="19471"/>
                    <a:pt x="2524" y="19471"/>
                  </a:cubicBezTo>
                  <a:cubicBezTo>
                    <a:pt x="2538" y="19471"/>
                    <a:pt x="2542" y="19454"/>
                    <a:pt x="2542" y="19442"/>
                  </a:cubicBezTo>
                  <a:cubicBezTo>
                    <a:pt x="2542" y="19424"/>
                    <a:pt x="2533" y="19409"/>
                    <a:pt x="2524" y="19397"/>
                  </a:cubicBezTo>
                  <a:cubicBezTo>
                    <a:pt x="2538" y="19368"/>
                    <a:pt x="2581" y="19392"/>
                    <a:pt x="2595" y="19368"/>
                  </a:cubicBezTo>
                  <a:cubicBezTo>
                    <a:pt x="2600" y="19353"/>
                    <a:pt x="2600" y="19335"/>
                    <a:pt x="2604" y="19324"/>
                  </a:cubicBezTo>
                  <a:cubicBezTo>
                    <a:pt x="2611" y="19312"/>
                    <a:pt x="2625" y="19312"/>
                    <a:pt x="2634" y="19318"/>
                  </a:cubicBezTo>
                  <a:cubicBezTo>
                    <a:pt x="2664" y="19324"/>
                    <a:pt x="2694" y="19335"/>
                    <a:pt x="2722" y="19335"/>
                  </a:cubicBezTo>
                  <a:cubicBezTo>
                    <a:pt x="2751" y="19335"/>
                    <a:pt x="2779" y="19335"/>
                    <a:pt x="2802" y="19318"/>
                  </a:cubicBezTo>
                  <a:cubicBezTo>
                    <a:pt x="2818" y="19306"/>
                    <a:pt x="2827" y="19285"/>
                    <a:pt x="2841" y="19273"/>
                  </a:cubicBezTo>
                  <a:cubicBezTo>
                    <a:pt x="2871" y="19244"/>
                    <a:pt x="2915" y="19250"/>
                    <a:pt x="2952" y="19244"/>
                  </a:cubicBezTo>
                  <a:cubicBezTo>
                    <a:pt x="2991" y="19244"/>
                    <a:pt x="3034" y="19232"/>
                    <a:pt x="3055" y="19193"/>
                  </a:cubicBezTo>
                  <a:cubicBezTo>
                    <a:pt x="3048" y="19188"/>
                    <a:pt x="3044" y="19182"/>
                    <a:pt x="3039" y="19182"/>
                  </a:cubicBezTo>
                  <a:cubicBezTo>
                    <a:pt x="3073" y="19131"/>
                    <a:pt x="3122" y="19093"/>
                    <a:pt x="3170" y="19087"/>
                  </a:cubicBezTo>
                  <a:cubicBezTo>
                    <a:pt x="3184" y="19087"/>
                    <a:pt x="3205" y="19081"/>
                    <a:pt x="3209" y="19063"/>
                  </a:cubicBezTo>
                  <a:cubicBezTo>
                    <a:pt x="3214" y="19063"/>
                    <a:pt x="3218" y="19057"/>
                    <a:pt x="3223" y="19057"/>
                  </a:cubicBezTo>
                  <a:lnTo>
                    <a:pt x="3396" y="19019"/>
                  </a:lnTo>
                  <a:cubicBezTo>
                    <a:pt x="3421" y="19013"/>
                    <a:pt x="3444" y="19007"/>
                    <a:pt x="3455" y="18984"/>
                  </a:cubicBezTo>
                  <a:cubicBezTo>
                    <a:pt x="3469" y="18957"/>
                    <a:pt x="3460" y="18921"/>
                    <a:pt x="3460" y="18889"/>
                  </a:cubicBezTo>
                  <a:cubicBezTo>
                    <a:pt x="3460" y="18827"/>
                    <a:pt x="3504" y="18777"/>
                    <a:pt x="3552" y="18777"/>
                  </a:cubicBezTo>
                  <a:cubicBezTo>
                    <a:pt x="3575" y="18777"/>
                    <a:pt x="3593" y="18791"/>
                    <a:pt x="3619" y="18777"/>
                  </a:cubicBezTo>
                  <a:cubicBezTo>
                    <a:pt x="3628" y="18771"/>
                    <a:pt x="3632" y="18765"/>
                    <a:pt x="3642" y="18759"/>
                  </a:cubicBezTo>
                  <a:cubicBezTo>
                    <a:pt x="3672" y="18735"/>
                    <a:pt x="3711" y="18720"/>
                    <a:pt x="3750" y="18729"/>
                  </a:cubicBezTo>
                  <a:cubicBezTo>
                    <a:pt x="3777" y="18735"/>
                    <a:pt x="3803" y="18753"/>
                    <a:pt x="3830" y="18759"/>
                  </a:cubicBezTo>
                  <a:cubicBezTo>
                    <a:pt x="3860" y="18759"/>
                    <a:pt x="3895" y="18735"/>
                    <a:pt x="3888" y="18697"/>
                  </a:cubicBezTo>
                  <a:cubicBezTo>
                    <a:pt x="3888" y="18667"/>
                    <a:pt x="3856" y="18641"/>
                    <a:pt x="3856" y="18605"/>
                  </a:cubicBezTo>
                  <a:cubicBezTo>
                    <a:pt x="3856" y="18578"/>
                    <a:pt x="3874" y="18561"/>
                    <a:pt x="3895" y="18549"/>
                  </a:cubicBezTo>
                  <a:cubicBezTo>
                    <a:pt x="3927" y="18522"/>
                    <a:pt x="3961" y="18499"/>
                    <a:pt x="3996" y="18516"/>
                  </a:cubicBezTo>
                  <a:cubicBezTo>
                    <a:pt x="4005" y="18522"/>
                    <a:pt x="4010" y="18528"/>
                    <a:pt x="4019" y="18528"/>
                  </a:cubicBezTo>
                  <a:cubicBezTo>
                    <a:pt x="4037" y="18528"/>
                    <a:pt x="4053" y="18499"/>
                    <a:pt x="4049" y="18466"/>
                  </a:cubicBezTo>
                  <a:cubicBezTo>
                    <a:pt x="4044" y="18442"/>
                    <a:pt x="4033" y="18413"/>
                    <a:pt x="4033" y="18386"/>
                  </a:cubicBezTo>
                  <a:cubicBezTo>
                    <a:pt x="4086" y="18374"/>
                    <a:pt x="4134" y="18357"/>
                    <a:pt x="4189" y="18345"/>
                  </a:cubicBezTo>
                  <a:cubicBezTo>
                    <a:pt x="4194" y="18345"/>
                    <a:pt x="4203" y="18336"/>
                    <a:pt x="4203" y="18330"/>
                  </a:cubicBezTo>
                  <a:cubicBezTo>
                    <a:pt x="4212" y="18318"/>
                    <a:pt x="4203" y="18295"/>
                    <a:pt x="4198" y="18283"/>
                  </a:cubicBezTo>
                  <a:cubicBezTo>
                    <a:pt x="4182" y="18244"/>
                    <a:pt x="4178" y="18200"/>
                    <a:pt x="4189" y="18159"/>
                  </a:cubicBezTo>
                  <a:lnTo>
                    <a:pt x="4217" y="18159"/>
                  </a:lnTo>
                  <a:cubicBezTo>
                    <a:pt x="4217" y="18132"/>
                    <a:pt x="4212" y="18114"/>
                    <a:pt x="4203" y="18091"/>
                  </a:cubicBezTo>
                  <a:cubicBezTo>
                    <a:pt x="4217" y="18097"/>
                    <a:pt x="4235" y="18076"/>
                    <a:pt x="4235" y="18058"/>
                  </a:cubicBezTo>
                  <a:cubicBezTo>
                    <a:pt x="4256" y="18064"/>
                    <a:pt x="4274" y="18091"/>
                    <a:pt x="4274" y="18114"/>
                  </a:cubicBezTo>
                  <a:cubicBezTo>
                    <a:pt x="4304" y="18097"/>
                    <a:pt x="4318" y="18046"/>
                    <a:pt x="4309" y="18008"/>
                  </a:cubicBezTo>
                  <a:cubicBezTo>
                    <a:pt x="4304" y="17996"/>
                    <a:pt x="4304" y="17990"/>
                    <a:pt x="4304" y="17978"/>
                  </a:cubicBezTo>
                  <a:cubicBezTo>
                    <a:pt x="4304" y="17952"/>
                    <a:pt x="4334" y="17946"/>
                    <a:pt x="4352" y="17940"/>
                  </a:cubicBezTo>
                  <a:cubicBezTo>
                    <a:pt x="4373" y="17934"/>
                    <a:pt x="4396" y="17910"/>
                    <a:pt x="4380" y="17890"/>
                  </a:cubicBezTo>
                  <a:cubicBezTo>
                    <a:pt x="4401" y="17896"/>
                    <a:pt x="4424" y="17890"/>
                    <a:pt x="4440" y="17872"/>
                  </a:cubicBezTo>
                  <a:cubicBezTo>
                    <a:pt x="4454" y="17854"/>
                    <a:pt x="4449" y="17816"/>
                    <a:pt x="4428" y="17810"/>
                  </a:cubicBezTo>
                  <a:cubicBezTo>
                    <a:pt x="4454" y="17810"/>
                    <a:pt x="4488" y="17798"/>
                    <a:pt x="4497" y="17765"/>
                  </a:cubicBezTo>
                  <a:cubicBezTo>
                    <a:pt x="4502" y="17742"/>
                    <a:pt x="4493" y="17718"/>
                    <a:pt x="4472" y="17703"/>
                  </a:cubicBezTo>
                  <a:cubicBezTo>
                    <a:pt x="4458" y="17692"/>
                    <a:pt x="4440" y="17686"/>
                    <a:pt x="4419" y="17686"/>
                  </a:cubicBezTo>
                  <a:cubicBezTo>
                    <a:pt x="4410" y="17686"/>
                    <a:pt x="4396" y="17686"/>
                    <a:pt x="4391" y="17674"/>
                  </a:cubicBezTo>
                  <a:cubicBezTo>
                    <a:pt x="4387" y="17668"/>
                    <a:pt x="4387" y="17662"/>
                    <a:pt x="4380" y="17656"/>
                  </a:cubicBezTo>
                  <a:cubicBezTo>
                    <a:pt x="4366" y="17612"/>
                    <a:pt x="4352" y="17550"/>
                    <a:pt x="4313" y="17550"/>
                  </a:cubicBezTo>
                  <a:cubicBezTo>
                    <a:pt x="4304" y="17550"/>
                    <a:pt x="4290" y="17556"/>
                    <a:pt x="4279" y="17556"/>
                  </a:cubicBezTo>
                  <a:cubicBezTo>
                    <a:pt x="4265" y="17556"/>
                    <a:pt x="4251" y="17550"/>
                    <a:pt x="4235" y="17544"/>
                  </a:cubicBezTo>
                  <a:cubicBezTo>
                    <a:pt x="4178" y="17520"/>
                    <a:pt x="4115" y="17488"/>
                    <a:pt x="4058" y="17464"/>
                  </a:cubicBezTo>
                  <a:cubicBezTo>
                    <a:pt x="4053" y="17464"/>
                    <a:pt x="4049" y="17458"/>
                    <a:pt x="4044" y="17449"/>
                  </a:cubicBezTo>
                  <a:cubicBezTo>
                    <a:pt x="4037" y="17443"/>
                    <a:pt x="4037" y="17437"/>
                    <a:pt x="4037" y="17431"/>
                  </a:cubicBezTo>
                  <a:lnTo>
                    <a:pt x="4037" y="17307"/>
                  </a:lnTo>
                  <a:cubicBezTo>
                    <a:pt x="3991" y="17266"/>
                    <a:pt x="3971" y="17171"/>
                    <a:pt x="3996" y="17097"/>
                  </a:cubicBezTo>
                  <a:cubicBezTo>
                    <a:pt x="4000" y="17091"/>
                    <a:pt x="4000" y="17080"/>
                    <a:pt x="4000" y="17065"/>
                  </a:cubicBezTo>
                  <a:cubicBezTo>
                    <a:pt x="3996" y="17053"/>
                    <a:pt x="3980" y="17047"/>
                    <a:pt x="3971" y="17059"/>
                  </a:cubicBezTo>
                  <a:cubicBezTo>
                    <a:pt x="3961" y="17071"/>
                    <a:pt x="3957" y="17085"/>
                    <a:pt x="3957" y="17103"/>
                  </a:cubicBezTo>
                  <a:cubicBezTo>
                    <a:pt x="3952" y="17115"/>
                    <a:pt x="3952" y="17133"/>
                    <a:pt x="3943" y="17148"/>
                  </a:cubicBezTo>
                  <a:cubicBezTo>
                    <a:pt x="3931" y="17159"/>
                    <a:pt x="3913" y="17165"/>
                    <a:pt x="3899" y="17165"/>
                  </a:cubicBezTo>
                  <a:cubicBezTo>
                    <a:pt x="3883" y="17171"/>
                    <a:pt x="3865" y="17183"/>
                    <a:pt x="3869" y="17210"/>
                  </a:cubicBezTo>
                  <a:cubicBezTo>
                    <a:pt x="3869" y="17216"/>
                    <a:pt x="3874" y="17221"/>
                    <a:pt x="3874" y="17227"/>
                  </a:cubicBezTo>
                  <a:cubicBezTo>
                    <a:pt x="3874" y="17245"/>
                    <a:pt x="3869" y="17257"/>
                    <a:pt x="3860" y="17266"/>
                  </a:cubicBezTo>
                  <a:cubicBezTo>
                    <a:pt x="3851" y="17278"/>
                    <a:pt x="3835" y="17278"/>
                    <a:pt x="3826" y="17289"/>
                  </a:cubicBezTo>
                  <a:cubicBezTo>
                    <a:pt x="3782" y="17319"/>
                    <a:pt x="3764" y="17402"/>
                    <a:pt x="3715" y="17414"/>
                  </a:cubicBezTo>
                  <a:cubicBezTo>
                    <a:pt x="3706" y="17420"/>
                    <a:pt x="3690" y="17420"/>
                    <a:pt x="3685" y="17431"/>
                  </a:cubicBezTo>
                  <a:cubicBezTo>
                    <a:pt x="3681" y="17437"/>
                    <a:pt x="3681" y="17452"/>
                    <a:pt x="3676" y="17458"/>
                  </a:cubicBezTo>
                  <a:cubicBezTo>
                    <a:pt x="3672" y="17467"/>
                    <a:pt x="3667" y="17464"/>
                    <a:pt x="3658" y="17464"/>
                  </a:cubicBezTo>
                  <a:cubicBezTo>
                    <a:pt x="3609" y="17470"/>
                    <a:pt x="3561" y="17464"/>
                    <a:pt x="3513" y="17458"/>
                  </a:cubicBezTo>
                  <a:cubicBezTo>
                    <a:pt x="3492" y="17449"/>
                    <a:pt x="3469" y="17443"/>
                    <a:pt x="3455" y="17425"/>
                  </a:cubicBezTo>
                  <a:lnTo>
                    <a:pt x="3439" y="17408"/>
                  </a:lnTo>
                  <a:cubicBezTo>
                    <a:pt x="3430" y="17396"/>
                    <a:pt x="3412" y="17402"/>
                    <a:pt x="3396" y="17402"/>
                  </a:cubicBezTo>
                  <a:cubicBezTo>
                    <a:pt x="3382" y="17402"/>
                    <a:pt x="3363" y="17396"/>
                    <a:pt x="3359" y="17375"/>
                  </a:cubicBezTo>
                  <a:cubicBezTo>
                    <a:pt x="3359" y="17369"/>
                    <a:pt x="3359" y="17357"/>
                    <a:pt x="3363" y="17352"/>
                  </a:cubicBezTo>
                  <a:cubicBezTo>
                    <a:pt x="3373" y="17325"/>
                    <a:pt x="3382" y="17295"/>
                    <a:pt x="3396" y="17278"/>
                  </a:cubicBezTo>
                  <a:cubicBezTo>
                    <a:pt x="3402" y="17272"/>
                    <a:pt x="3402" y="17266"/>
                    <a:pt x="3407" y="17266"/>
                  </a:cubicBezTo>
                  <a:cubicBezTo>
                    <a:pt x="3412" y="17245"/>
                    <a:pt x="3391" y="17233"/>
                    <a:pt x="3382" y="17221"/>
                  </a:cubicBezTo>
                  <a:cubicBezTo>
                    <a:pt x="3363" y="17189"/>
                    <a:pt x="3391" y="17133"/>
                    <a:pt x="3368" y="17103"/>
                  </a:cubicBezTo>
                  <a:cubicBezTo>
                    <a:pt x="3363" y="17097"/>
                    <a:pt x="3359" y="17097"/>
                    <a:pt x="3359" y="17091"/>
                  </a:cubicBezTo>
                  <a:cubicBezTo>
                    <a:pt x="3354" y="17085"/>
                    <a:pt x="3354" y="17071"/>
                    <a:pt x="3354" y="17065"/>
                  </a:cubicBezTo>
                  <a:cubicBezTo>
                    <a:pt x="3354" y="17047"/>
                    <a:pt x="3347" y="17029"/>
                    <a:pt x="3338" y="17023"/>
                  </a:cubicBezTo>
                  <a:cubicBezTo>
                    <a:pt x="3324" y="17009"/>
                    <a:pt x="3306" y="17023"/>
                    <a:pt x="3301" y="17041"/>
                  </a:cubicBezTo>
                  <a:cubicBezTo>
                    <a:pt x="3290" y="17059"/>
                    <a:pt x="3294" y="17085"/>
                    <a:pt x="3294" y="17103"/>
                  </a:cubicBezTo>
                  <a:cubicBezTo>
                    <a:pt x="3301" y="17165"/>
                    <a:pt x="3294" y="17227"/>
                    <a:pt x="3294" y="17284"/>
                  </a:cubicBezTo>
                  <a:cubicBezTo>
                    <a:pt x="3285" y="17289"/>
                    <a:pt x="3276" y="17284"/>
                    <a:pt x="3267" y="17272"/>
                  </a:cubicBezTo>
                  <a:cubicBezTo>
                    <a:pt x="3262" y="17257"/>
                    <a:pt x="3258" y="17245"/>
                    <a:pt x="3258" y="17233"/>
                  </a:cubicBezTo>
                  <a:cubicBezTo>
                    <a:pt x="3253" y="17195"/>
                    <a:pt x="3253" y="17165"/>
                    <a:pt x="3258" y="17127"/>
                  </a:cubicBezTo>
                  <a:lnTo>
                    <a:pt x="3237" y="17127"/>
                  </a:lnTo>
                  <a:cubicBezTo>
                    <a:pt x="3241" y="17091"/>
                    <a:pt x="3258" y="17047"/>
                    <a:pt x="3281" y="17023"/>
                  </a:cubicBezTo>
                  <a:cubicBezTo>
                    <a:pt x="3262" y="16991"/>
                    <a:pt x="3237" y="16967"/>
                    <a:pt x="3214" y="16949"/>
                  </a:cubicBezTo>
                  <a:cubicBezTo>
                    <a:pt x="3209" y="16941"/>
                    <a:pt x="3198" y="16941"/>
                    <a:pt x="3193" y="16935"/>
                  </a:cubicBezTo>
                  <a:cubicBezTo>
                    <a:pt x="3184" y="16929"/>
                    <a:pt x="3184" y="16911"/>
                    <a:pt x="3184" y="16899"/>
                  </a:cubicBezTo>
                  <a:cubicBezTo>
                    <a:pt x="3170" y="16899"/>
                    <a:pt x="3161" y="16899"/>
                    <a:pt x="3145" y="16893"/>
                  </a:cubicBezTo>
                  <a:cubicBezTo>
                    <a:pt x="3122" y="16849"/>
                    <a:pt x="3092" y="16811"/>
                    <a:pt x="3069" y="16769"/>
                  </a:cubicBezTo>
                  <a:cubicBezTo>
                    <a:pt x="3064" y="16763"/>
                    <a:pt x="3060" y="16754"/>
                    <a:pt x="3055" y="16743"/>
                  </a:cubicBezTo>
                  <a:cubicBezTo>
                    <a:pt x="3044" y="16731"/>
                    <a:pt x="3034" y="16725"/>
                    <a:pt x="3025" y="16719"/>
                  </a:cubicBezTo>
                  <a:cubicBezTo>
                    <a:pt x="3016" y="16675"/>
                    <a:pt x="3007" y="16624"/>
                    <a:pt x="2977" y="16595"/>
                  </a:cubicBezTo>
                  <a:cubicBezTo>
                    <a:pt x="2963" y="16577"/>
                    <a:pt x="2938" y="16556"/>
                    <a:pt x="2938" y="16527"/>
                  </a:cubicBezTo>
                  <a:cubicBezTo>
                    <a:pt x="2938" y="16509"/>
                    <a:pt x="2942" y="16494"/>
                    <a:pt x="2942" y="16476"/>
                  </a:cubicBezTo>
                  <a:cubicBezTo>
                    <a:pt x="2938" y="16453"/>
                    <a:pt x="2915" y="16438"/>
                    <a:pt x="2894" y="16432"/>
                  </a:cubicBezTo>
                  <a:cubicBezTo>
                    <a:pt x="2894" y="16408"/>
                    <a:pt x="2915" y="16385"/>
                    <a:pt x="2933" y="16391"/>
                  </a:cubicBezTo>
                  <a:cubicBezTo>
                    <a:pt x="2938" y="16391"/>
                    <a:pt x="2947" y="16397"/>
                    <a:pt x="2952" y="16397"/>
                  </a:cubicBezTo>
                  <a:cubicBezTo>
                    <a:pt x="2972" y="16397"/>
                    <a:pt x="2977" y="16358"/>
                    <a:pt x="2972" y="16335"/>
                  </a:cubicBezTo>
                  <a:lnTo>
                    <a:pt x="3073" y="16278"/>
                  </a:lnTo>
                  <a:cubicBezTo>
                    <a:pt x="3083" y="16272"/>
                    <a:pt x="3087" y="16272"/>
                    <a:pt x="3097" y="16272"/>
                  </a:cubicBezTo>
                  <a:cubicBezTo>
                    <a:pt x="3108" y="16272"/>
                    <a:pt x="3117" y="16278"/>
                    <a:pt x="3126" y="16278"/>
                  </a:cubicBezTo>
                  <a:cubicBezTo>
                    <a:pt x="3140" y="16278"/>
                    <a:pt x="3149" y="16246"/>
                    <a:pt x="3170" y="16246"/>
                  </a:cubicBezTo>
                  <a:cubicBezTo>
                    <a:pt x="3179" y="16246"/>
                    <a:pt x="3184" y="16261"/>
                    <a:pt x="3189" y="16267"/>
                  </a:cubicBezTo>
                  <a:cubicBezTo>
                    <a:pt x="3228" y="16329"/>
                    <a:pt x="3262" y="16391"/>
                    <a:pt x="3294" y="16453"/>
                  </a:cubicBezTo>
                  <a:cubicBezTo>
                    <a:pt x="3301" y="16459"/>
                    <a:pt x="3306" y="16471"/>
                    <a:pt x="3306" y="16482"/>
                  </a:cubicBezTo>
                  <a:cubicBezTo>
                    <a:pt x="3310" y="16500"/>
                    <a:pt x="3301" y="16515"/>
                    <a:pt x="3301" y="16533"/>
                  </a:cubicBezTo>
                  <a:cubicBezTo>
                    <a:pt x="3301" y="16589"/>
                    <a:pt x="3363" y="16618"/>
                    <a:pt x="3373" y="16675"/>
                  </a:cubicBezTo>
                  <a:cubicBezTo>
                    <a:pt x="3373" y="16695"/>
                    <a:pt x="3373" y="16713"/>
                    <a:pt x="3382" y="16719"/>
                  </a:cubicBezTo>
                  <a:cubicBezTo>
                    <a:pt x="3396" y="16731"/>
                    <a:pt x="3416" y="16713"/>
                    <a:pt x="3435" y="16713"/>
                  </a:cubicBezTo>
                  <a:cubicBezTo>
                    <a:pt x="3474" y="16713"/>
                    <a:pt x="3483" y="16787"/>
                    <a:pt x="3522" y="16799"/>
                  </a:cubicBezTo>
                  <a:cubicBezTo>
                    <a:pt x="3531" y="16805"/>
                    <a:pt x="3540" y="16799"/>
                    <a:pt x="3557" y="16805"/>
                  </a:cubicBezTo>
                  <a:cubicBezTo>
                    <a:pt x="3575" y="16811"/>
                    <a:pt x="3586" y="16837"/>
                    <a:pt x="3600" y="16849"/>
                  </a:cubicBezTo>
                  <a:cubicBezTo>
                    <a:pt x="3616" y="16861"/>
                    <a:pt x="3637" y="16879"/>
                    <a:pt x="3653" y="16861"/>
                  </a:cubicBezTo>
                  <a:cubicBezTo>
                    <a:pt x="3658" y="16887"/>
                    <a:pt x="3658" y="16905"/>
                    <a:pt x="3662" y="16929"/>
                  </a:cubicBezTo>
                  <a:cubicBezTo>
                    <a:pt x="3697" y="16911"/>
                    <a:pt x="3736" y="16911"/>
                    <a:pt x="3764" y="16929"/>
                  </a:cubicBezTo>
                  <a:cubicBezTo>
                    <a:pt x="3793" y="16949"/>
                    <a:pt x="3821" y="16973"/>
                    <a:pt x="3846" y="16961"/>
                  </a:cubicBezTo>
                  <a:cubicBezTo>
                    <a:pt x="3856" y="16955"/>
                    <a:pt x="3860" y="16941"/>
                    <a:pt x="3869" y="16935"/>
                  </a:cubicBezTo>
                  <a:cubicBezTo>
                    <a:pt x="3883" y="16923"/>
                    <a:pt x="3899" y="16923"/>
                    <a:pt x="3913" y="16917"/>
                  </a:cubicBezTo>
                  <a:cubicBezTo>
                    <a:pt x="3927" y="16911"/>
                    <a:pt x="3936" y="16887"/>
                    <a:pt x="3927" y="16867"/>
                  </a:cubicBezTo>
                  <a:cubicBezTo>
                    <a:pt x="3966" y="16867"/>
                    <a:pt x="4000" y="16861"/>
                    <a:pt x="4037" y="16861"/>
                  </a:cubicBezTo>
                  <a:cubicBezTo>
                    <a:pt x="4049" y="16861"/>
                    <a:pt x="4058" y="16861"/>
                    <a:pt x="4067" y="16867"/>
                  </a:cubicBezTo>
                  <a:cubicBezTo>
                    <a:pt x="4086" y="16879"/>
                    <a:pt x="4092" y="16911"/>
                    <a:pt x="4102" y="16935"/>
                  </a:cubicBezTo>
                  <a:cubicBezTo>
                    <a:pt x="4111" y="16961"/>
                    <a:pt x="4129" y="16973"/>
                    <a:pt x="4141" y="16997"/>
                  </a:cubicBezTo>
                  <a:cubicBezTo>
                    <a:pt x="4145" y="17023"/>
                    <a:pt x="4145" y="17047"/>
                    <a:pt x="4150" y="17071"/>
                  </a:cubicBezTo>
                  <a:cubicBezTo>
                    <a:pt x="4155" y="17097"/>
                    <a:pt x="4173" y="17115"/>
                    <a:pt x="4189" y="17103"/>
                  </a:cubicBezTo>
                  <a:cubicBezTo>
                    <a:pt x="4235" y="17142"/>
                    <a:pt x="4295" y="17115"/>
                    <a:pt x="4352" y="17121"/>
                  </a:cubicBezTo>
                  <a:cubicBezTo>
                    <a:pt x="4396" y="17127"/>
                    <a:pt x="4435" y="17159"/>
                    <a:pt x="4481" y="17159"/>
                  </a:cubicBezTo>
                  <a:cubicBezTo>
                    <a:pt x="4511" y="17159"/>
                    <a:pt x="4541" y="17153"/>
                    <a:pt x="4569" y="17159"/>
                  </a:cubicBezTo>
                  <a:cubicBezTo>
                    <a:pt x="4603" y="17171"/>
                    <a:pt x="4633" y="17204"/>
                    <a:pt x="4665" y="17210"/>
                  </a:cubicBezTo>
                  <a:cubicBezTo>
                    <a:pt x="4690" y="17216"/>
                    <a:pt x="4713" y="17210"/>
                    <a:pt x="4734" y="17195"/>
                  </a:cubicBezTo>
                  <a:cubicBezTo>
                    <a:pt x="4792" y="17177"/>
                    <a:pt x="4849" y="17171"/>
                    <a:pt x="4907" y="17165"/>
                  </a:cubicBezTo>
                  <a:cubicBezTo>
                    <a:pt x="4916" y="17165"/>
                    <a:pt x="4925" y="17165"/>
                    <a:pt x="4932" y="17171"/>
                  </a:cubicBezTo>
                  <a:lnTo>
                    <a:pt x="4950" y="17195"/>
                  </a:lnTo>
                  <a:cubicBezTo>
                    <a:pt x="4973" y="17227"/>
                    <a:pt x="5012" y="17210"/>
                    <a:pt x="5042" y="17195"/>
                  </a:cubicBezTo>
                  <a:cubicBezTo>
                    <a:pt x="5081" y="17183"/>
                    <a:pt x="5123" y="17183"/>
                    <a:pt x="5162" y="17195"/>
                  </a:cubicBezTo>
                  <a:cubicBezTo>
                    <a:pt x="5178" y="17204"/>
                    <a:pt x="5192" y="17210"/>
                    <a:pt x="5206" y="17195"/>
                  </a:cubicBezTo>
                  <a:cubicBezTo>
                    <a:pt x="5215" y="17189"/>
                    <a:pt x="5219" y="17171"/>
                    <a:pt x="5231" y="17165"/>
                  </a:cubicBezTo>
                  <a:cubicBezTo>
                    <a:pt x="5245" y="17153"/>
                    <a:pt x="5263" y="17153"/>
                    <a:pt x="5279" y="17159"/>
                  </a:cubicBezTo>
                  <a:cubicBezTo>
                    <a:pt x="5337" y="17177"/>
                    <a:pt x="5390" y="17204"/>
                    <a:pt x="5438" y="17245"/>
                  </a:cubicBezTo>
                  <a:cubicBezTo>
                    <a:pt x="5447" y="17257"/>
                    <a:pt x="5461" y="17272"/>
                    <a:pt x="5466" y="17284"/>
                  </a:cubicBezTo>
                  <a:cubicBezTo>
                    <a:pt x="5472" y="17295"/>
                    <a:pt x="5472" y="17307"/>
                    <a:pt x="5477" y="17319"/>
                  </a:cubicBezTo>
                  <a:cubicBezTo>
                    <a:pt x="5486" y="17357"/>
                    <a:pt x="5525" y="17381"/>
                    <a:pt x="5514" y="17425"/>
                  </a:cubicBezTo>
                  <a:cubicBezTo>
                    <a:pt x="5514" y="17437"/>
                    <a:pt x="5505" y="17449"/>
                    <a:pt x="5509" y="17464"/>
                  </a:cubicBezTo>
                  <a:cubicBezTo>
                    <a:pt x="5514" y="17482"/>
                    <a:pt x="5535" y="17482"/>
                    <a:pt x="5553" y="17482"/>
                  </a:cubicBezTo>
                  <a:cubicBezTo>
                    <a:pt x="5592" y="17488"/>
                    <a:pt x="5606" y="17544"/>
                    <a:pt x="5631" y="17579"/>
                  </a:cubicBezTo>
                  <a:cubicBezTo>
                    <a:pt x="5670" y="17629"/>
                    <a:pt x="5728" y="17629"/>
                    <a:pt x="5781" y="17641"/>
                  </a:cubicBezTo>
                  <a:cubicBezTo>
                    <a:pt x="5799" y="17641"/>
                    <a:pt x="5820" y="17656"/>
                    <a:pt x="5820" y="17680"/>
                  </a:cubicBezTo>
                  <a:cubicBezTo>
                    <a:pt x="5820" y="17703"/>
                    <a:pt x="5794" y="17718"/>
                    <a:pt x="5776" y="17718"/>
                  </a:cubicBezTo>
                  <a:cubicBezTo>
                    <a:pt x="5746" y="17724"/>
                    <a:pt x="5719" y="17724"/>
                    <a:pt x="5684" y="17730"/>
                  </a:cubicBezTo>
                  <a:cubicBezTo>
                    <a:pt x="5679" y="17730"/>
                    <a:pt x="5675" y="17730"/>
                    <a:pt x="5675" y="17736"/>
                  </a:cubicBezTo>
                  <a:cubicBezTo>
                    <a:pt x="5663" y="17742"/>
                    <a:pt x="5670" y="17768"/>
                    <a:pt x="5679" y="17780"/>
                  </a:cubicBezTo>
                  <a:cubicBezTo>
                    <a:pt x="5689" y="17795"/>
                    <a:pt x="5702" y="17792"/>
                    <a:pt x="5712" y="17804"/>
                  </a:cubicBezTo>
                  <a:cubicBezTo>
                    <a:pt x="5723" y="17816"/>
                    <a:pt x="5723" y="17842"/>
                    <a:pt x="5707" y="17842"/>
                  </a:cubicBezTo>
                  <a:cubicBezTo>
                    <a:pt x="5719" y="17860"/>
                    <a:pt x="5723" y="17866"/>
                    <a:pt x="5737" y="17872"/>
                  </a:cubicBezTo>
                  <a:cubicBezTo>
                    <a:pt x="5746" y="17878"/>
                    <a:pt x="5751" y="17878"/>
                    <a:pt x="5760" y="17878"/>
                  </a:cubicBezTo>
                  <a:cubicBezTo>
                    <a:pt x="5804" y="17896"/>
                    <a:pt x="5829" y="17958"/>
                    <a:pt x="5873" y="17990"/>
                  </a:cubicBezTo>
                  <a:cubicBezTo>
                    <a:pt x="5900" y="18014"/>
                    <a:pt x="5935" y="18020"/>
                    <a:pt x="5969" y="18029"/>
                  </a:cubicBezTo>
                  <a:cubicBezTo>
                    <a:pt x="5978" y="18029"/>
                    <a:pt x="5988" y="18034"/>
                    <a:pt x="5997" y="18029"/>
                  </a:cubicBezTo>
                  <a:cubicBezTo>
                    <a:pt x="6011" y="18020"/>
                    <a:pt x="6018" y="18008"/>
                    <a:pt x="6031" y="17996"/>
                  </a:cubicBezTo>
                  <a:cubicBezTo>
                    <a:pt x="6045" y="17984"/>
                    <a:pt x="6068" y="17987"/>
                    <a:pt x="6080" y="17966"/>
                  </a:cubicBezTo>
                  <a:cubicBezTo>
                    <a:pt x="6091" y="17955"/>
                    <a:pt x="6084" y="17934"/>
                    <a:pt x="6089" y="17916"/>
                  </a:cubicBezTo>
                  <a:cubicBezTo>
                    <a:pt x="6089" y="17878"/>
                    <a:pt x="6107" y="17848"/>
                    <a:pt x="6128" y="17822"/>
                  </a:cubicBezTo>
                  <a:cubicBezTo>
                    <a:pt x="6133" y="17822"/>
                    <a:pt x="6133" y="17816"/>
                    <a:pt x="6137" y="17816"/>
                  </a:cubicBezTo>
                  <a:cubicBezTo>
                    <a:pt x="6142" y="17816"/>
                    <a:pt x="6146" y="17822"/>
                    <a:pt x="6146" y="17822"/>
                  </a:cubicBezTo>
                  <a:cubicBezTo>
                    <a:pt x="6176" y="17866"/>
                    <a:pt x="6190" y="17928"/>
                    <a:pt x="6186" y="17990"/>
                  </a:cubicBezTo>
                  <a:cubicBezTo>
                    <a:pt x="6186" y="18002"/>
                    <a:pt x="6181" y="18014"/>
                    <a:pt x="6186" y="18034"/>
                  </a:cubicBezTo>
                  <a:cubicBezTo>
                    <a:pt x="6190" y="18052"/>
                    <a:pt x="6199" y="18064"/>
                    <a:pt x="6209" y="18076"/>
                  </a:cubicBezTo>
                  <a:cubicBezTo>
                    <a:pt x="6229" y="18114"/>
                    <a:pt x="6234" y="18159"/>
                    <a:pt x="6234" y="18194"/>
                  </a:cubicBezTo>
                  <a:cubicBezTo>
                    <a:pt x="6234" y="18238"/>
                    <a:pt x="6229" y="18283"/>
                    <a:pt x="6220" y="18318"/>
                  </a:cubicBezTo>
                  <a:cubicBezTo>
                    <a:pt x="6220" y="18336"/>
                    <a:pt x="6215" y="18357"/>
                    <a:pt x="6220" y="18374"/>
                  </a:cubicBezTo>
                  <a:cubicBezTo>
                    <a:pt x="6225" y="18425"/>
                    <a:pt x="6264" y="18460"/>
                    <a:pt x="6252" y="18505"/>
                  </a:cubicBezTo>
                  <a:cubicBezTo>
                    <a:pt x="6248" y="18522"/>
                    <a:pt x="6238" y="18543"/>
                    <a:pt x="6234" y="18561"/>
                  </a:cubicBezTo>
                  <a:cubicBezTo>
                    <a:pt x="6234" y="18573"/>
                    <a:pt x="6234" y="18590"/>
                    <a:pt x="6238" y="18605"/>
                  </a:cubicBezTo>
                  <a:cubicBezTo>
                    <a:pt x="6248" y="18646"/>
                    <a:pt x="6268" y="18697"/>
                    <a:pt x="6287" y="18735"/>
                  </a:cubicBezTo>
                  <a:cubicBezTo>
                    <a:pt x="6296" y="18759"/>
                    <a:pt x="6312" y="18782"/>
                    <a:pt x="6301" y="18809"/>
                  </a:cubicBezTo>
                  <a:cubicBezTo>
                    <a:pt x="6326" y="18821"/>
                    <a:pt x="6340" y="18853"/>
                    <a:pt x="6349" y="18883"/>
                  </a:cubicBezTo>
                  <a:cubicBezTo>
                    <a:pt x="6353" y="18901"/>
                    <a:pt x="6360" y="18927"/>
                    <a:pt x="6360" y="18951"/>
                  </a:cubicBezTo>
                  <a:cubicBezTo>
                    <a:pt x="6370" y="19025"/>
                    <a:pt x="6402" y="19087"/>
                    <a:pt x="6436" y="19143"/>
                  </a:cubicBezTo>
                  <a:cubicBezTo>
                    <a:pt x="6445" y="19155"/>
                    <a:pt x="6450" y="19170"/>
                    <a:pt x="6450" y="19188"/>
                  </a:cubicBezTo>
                  <a:cubicBezTo>
                    <a:pt x="6450" y="19205"/>
                    <a:pt x="6436" y="19232"/>
                    <a:pt x="6441" y="19250"/>
                  </a:cubicBezTo>
                  <a:cubicBezTo>
                    <a:pt x="6450" y="19285"/>
                    <a:pt x="6503" y="19267"/>
                    <a:pt x="6519" y="19306"/>
                  </a:cubicBezTo>
                  <a:cubicBezTo>
                    <a:pt x="6528" y="19329"/>
                    <a:pt x="6514" y="19353"/>
                    <a:pt x="6510" y="19380"/>
                  </a:cubicBezTo>
                  <a:cubicBezTo>
                    <a:pt x="6503" y="19409"/>
                    <a:pt x="6514" y="19436"/>
                    <a:pt x="6519" y="19465"/>
                  </a:cubicBezTo>
                  <a:cubicBezTo>
                    <a:pt x="6533" y="19528"/>
                    <a:pt x="6551" y="19596"/>
                    <a:pt x="6595" y="19640"/>
                  </a:cubicBezTo>
                  <a:cubicBezTo>
                    <a:pt x="6606" y="19646"/>
                    <a:pt x="6616" y="19658"/>
                    <a:pt x="6616" y="19669"/>
                  </a:cubicBezTo>
                  <a:cubicBezTo>
                    <a:pt x="6620" y="19684"/>
                    <a:pt x="6616" y="19702"/>
                    <a:pt x="6616" y="19714"/>
                  </a:cubicBezTo>
                  <a:cubicBezTo>
                    <a:pt x="6606" y="19776"/>
                    <a:pt x="6616" y="19838"/>
                    <a:pt x="6625" y="19900"/>
                  </a:cubicBezTo>
                  <a:cubicBezTo>
                    <a:pt x="6629" y="19933"/>
                    <a:pt x="6634" y="19956"/>
                    <a:pt x="6639" y="19986"/>
                  </a:cubicBezTo>
                  <a:cubicBezTo>
                    <a:pt x="6648" y="20036"/>
                    <a:pt x="6652" y="20086"/>
                    <a:pt x="6682" y="20125"/>
                  </a:cubicBezTo>
                  <a:cubicBezTo>
                    <a:pt x="6701" y="20148"/>
                    <a:pt x="6721" y="20160"/>
                    <a:pt x="6744" y="20166"/>
                  </a:cubicBezTo>
                  <a:cubicBezTo>
                    <a:pt x="6779" y="20178"/>
                    <a:pt x="6818" y="20187"/>
                    <a:pt x="6853" y="20178"/>
                  </a:cubicBezTo>
                  <a:cubicBezTo>
                    <a:pt x="6862" y="20178"/>
                    <a:pt x="6871" y="20178"/>
                    <a:pt x="6880" y="20166"/>
                  </a:cubicBezTo>
                  <a:cubicBezTo>
                    <a:pt x="6899" y="20148"/>
                    <a:pt x="6896" y="20113"/>
                    <a:pt x="6910" y="20092"/>
                  </a:cubicBezTo>
                  <a:cubicBezTo>
                    <a:pt x="6926" y="20077"/>
                    <a:pt x="6954" y="20080"/>
                    <a:pt x="6968" y="20057"/>
                  </a:cubicBezTo>
                  <a:cubicBezTo>
                    <a:pt x="6977" y="20036"/>
                    <a:pt x="6972" y="20012"/>
                    <a:pt x="6972" y="19986"/>
                  </a:cubicBezTo>
                  <a:cubicBezTo>
                    <a:pt x="6977" y="19933"/>
                    <a:pt x="7030" y="19912"/>
                    <a:pt x="7060" y="19870"/>
                  </a:cubicBezTo>
                  <a:cubicBezTo>
                    <a:pt x="7096" y="19820"/>
                    <a:pt x="7103" y="19746"/>
                    <a:pt x="7117" y="19678"/>
                  </a:cubicBezTo>
                  <a:cubicBezTo>
                    <a:pt x="7122" y="19664"/>
                    <a:pt x="7122" y="19646"/>
                    <a:pt x="7126" y="19634"/>
                  </a:cubicBezTo>
                  <a:cubicBezTo>
                    <a:pt x="7135" y="19607"/>
                    <a:pt x="7152" y="19584"/>
                    <a:pt x="7165" y="19566"/>
                  </a:cubicBezTo>
                  <a:cubicBezTo>
                    <a:pt x="7184" y="19539"/>
                    <a:pt x="7204" y="19510"/>
                    <a:pt x="7218" y="19471"/>
                  </a:cubicBezTo>
                  <a:cubicBezTo>
                    <a:pt x="7227" y="19436"/>
                    <a:pt x="7232" y="19392"/>
                    <a:pt x="7214" y="19368"/>
                  </a:cubicBezTo>
                  <a:cubicBezTo>
                    <a:pt x="7204" y="19347"/>
                    <a:pt x="7184" y="19335"/>
                    <a:pt x="7175" y="19318"/>
                  </a:cubicBezTo>
                  <a:cubicBezTo>
                    <a:pt x="7152" y="19273"/>
                    <a:pt x="7165" y="19205"/>
                    <a:pt x="7156" y="19149"/>
                  </a:cubicBezTo>
                  <a:cubicBezTo>
                    <a:pt x="7156" y="19137"/>
                    <a:pt x="7140" y="19131"/>
                    <a:pt x="7140" y="19143"/>
                  </a:cubicBezTo>
                  <a:cubicBezTo>
                    <a:pt x="7126" y="19114"/>
                    <a:pt x="7126" y="19069"/>
                    <a:pt x="7140" y="19046"/>
                  </a:cubicBezTo>
                  <a:cubicBezTo>
                    <a:pt x="7152" y="19025"/>
                    <a:pt x="7170" y="19001"/>
                    <a:pt x="7161" y="18984"/>
                  </a:cubicBezTo>
                  <a:cubicBezTo>
                    <a:pt x="7161" y="18975"/>
                    <a:pt x="7156" y="18969"/>
                    <a:pt x="7152" y="18963"/>
                  </a:cubicBezTo>
                  <a:cubicBezTo>
                    <a:pt x="7145" y="18945"/>
                    <a:pt x="7165" y="18927"/>
                    <a:pt x="7179" y="18916"/>
                  </a:cubicBezTo>
                  <a:cubicBezTo>
                    <a:pt x="7227" y="18889"/>
                    <a:pt x="7280" y="18877"/>
                    <a:pt x="7324" y="18839"/>
                  </a:cubicBezTo>
                  <a:cubicBezTo>
                    <a:pt x="7333" y="18833"/>
                    <a:pt x="7338" y="18827"/>
                    <a:pt x="7349" y="18821"/>
                  </a:cubicBezTo>
                  <a:cubicBezTo>
                    <a:pt x="7354" y="18809"/>
                    <a:pt x="7359" y="18791"/>
                    <a:pt x="7363" y="18777"/>
                  </a:cubicBezTo>
                  <a:cubicBezTo>
                    <a:pt x="7372" y="18759"/>
                    <a:pt x="7391" y="18747"/>
                    <a:pt x="7402" y="18729"/>
                  </a:cubicBezTo>
                  <a:cubicBezTo>
                    <a:pt x="7407" y="18720"/>
                    <a:pt x="7407" y="18709"/>
                    <a:pt x="7411" y="18697"/>
                  </a:cubicBezTo>
                  <a:cubicBezTo>
                    <a:pt x="7416" y="18679"/>
                    <a:pt x="7430" y="18667"/>
                    <a:pt x="7446" y="18661"/>
                  </a:cubicBezTo>
                  <a:cubicBezTo>
                    <a:pt x="7460" y="18652"/>
                    <a:pt x="7478" y="18667"/>
                    <a:pt x="7487" y="18685"/>
                  </a:cubicBezTo>
                  <a:cubicBezTo>
                    <a:pt x="7487" y="18691"/>
                    <a:pt x="7494" y="18697"/>
                    <a:pt x="7499" y="18697"/>
                  </a:cubicBezTo>
                  <a:cubicBezTo>
                    <a:pt x="7503" y="18697"/>
                    <a:pt x="7503" y="18691"/>
                    <a:pt x="7508" y="18691"/>
                  </a:cubicBezTo>
                  <a:cubicBezTo>
                    <a:pt x="7536" y="18641"/>
                    <a:pt x="7561" y="18578"/>
                    <a:pt x="7600" y="18543"/>
                  </a:cubicBezTo>
                  <a:cubicBezTo>
                    <a:pt x="7614" y="18528"/>
                    <a:pt x="7628" y="18516"/>
                    <a:pt x="7637" y="18505"/>
                  </a:cubicBezTo>
                  <a:cubicBezTo>
                    <a:pt x="7648" y="18493"/>
                    <a:pt x="7658" y="18466"/>
                    <a:pt x="7658" y="18448"/>
                  </a:cubicBezTo>
                  <a:cubicBezTo>
                    <a:pt x="7658" y="18437"/>
                    <a:pt x="7653" y="18431"/>
                    <a:pt x="7653" y="18419"/>
                  </a:cubicBezTo>
                  <a:cubicBezTo>
                    <a:pt x="7653" y="18392"/>
                    <a:pt x="7667" y="18380"/>
                    <a:pt x="7681" y="18369"/>
                  </a:cubicBezTo>
                  <a:cubicBezTo>
                    <a:pt x="7701" y="18351"/>
                    <a:pt x="7715" y="18336"/>
                    <a:pt x="7733" y="18318"/>
                  </a:cubicBezTo>
                  <a:cubicBezTo>
                    <a:pt x="7733" y="18283"/>
                    <a:pt x="7768" y="18256"/>
                    <a:pt x="7798" y="18256"/>
                  </a:cubicBezTo>
                  <a:cubicBezTo>
                    <a:pt x="7825" y="18256"/>
                    <a:pt x="7865" y="18256"/>
                    <a:pt x="7883" y="18233"/>
                  </a:cubicBezTo>
                  <a:cubicBezTo>
                    <a:pt x="7899" y="18212"/>
                    <a:pt x="7906" y="18179"/>
                    <a:pt x="7917" y="18159"/>
                  </a:cubicBezTo>
                  <a:cubicBezTo>
                    <a:pt x="7934" y="18141"/>
                    <a:pt x="7952" y="18138"/>
                    <a:pt x="7966" y="18120"/>
                  </a:cubicBezTo>
                  <a:cubicBezTo>
                    <a:pt x="7980" y="18108"/>
                    <a:pt x="7984" y="18091"/>
                    <a:pt x="7991" y="18070"/>
                  </a:cubicBezTo>
                  <a:cubicBezTo>
                    <a:pt x="8000" y="18034"/>
                    <a:pt x="8014" y="18002"/>
                    <a:pt x="8023" y="17966"/>
                  </a:cubicBezTo>
                  <a:cubicBezTo>
                    <a:pt x="8023" y="17958"/>
                    <a:pt x="8028" y="17952"/>
                    <a:pt x="8023" y="17946"/>
                  </a:cubicBezTo>
                  <a:cubicBezTo>
                    <a:pt x="8023" y="17940"/>
                    <a:pt x="8014" y="17940"/>
                    <a:pt x="8014" y="17934"/>
                  </a:cubicBezTo>
                  <a:cubicBezTo>
                    <a:pt x="8005" y="17922"/>
                    <a:pt x="8000" y="17904"/>
                    <a:pt x="8009" y="17884"/>
                  </a:cubicBezTo>
                  <a:cubicBezTo>
                    <a:pt x="8014" y="17866"/>
                    <a:pt x="8023" y="17857"/>
                    <a:pt x="8032" y="17842"/>
                  </a:cubicBezTo>
                  <a:cubicBezTo>
                    <a:pt x="8044" y="17830"/>
                    <a:pt x="8049" y="17822"/>
                    <a:pt x="8058" y="17816"/>
                  </a:cubicBezTo>
                  <a:cubicBezTo>
                    <a:pt x="8072" y="17810"/>
                    <a:pt x="8088" y="17810"/>
                    <a:pt x="8101" y="17810"/>
                  </a:cubicBezTo>
                  <a:cubicBezTo>
                    <a:pt x="8145" y="17816"/>
                    <a:pt x="8189" y="17816"/>
                    <a:pt x="8230" y="17822"/>
                  </a:cubicBezTo>
                  <a:cubicBezTo>
                    <a:pt x="8260" y="17822"/>
                    <a:pt x="8290" y="17828"/>
                    <a:pt x="8318" y="17816"/>
                  </a:cubicBezTo>
                  <a:cubicBezTo>
                    <a:pt x="8334" y="17810"/>
                    <a:pt x="8348" y="17798"/>
                    <a:pt x="8361" y="17798"/>
                  </a:cubicBezTo>
                  <a:cubicBezTo>
                    <a:pt x="8382" y="17792"/>
                    <a:pt x="8405" y="17798"/>
                    <a:pt x="8423" y="17804"/>
                  </a:cubicBezTo>
                  <a:cubicBezTo>
                    <a:pt x="8444" y="17810"/>
                    <a:pt x="8467" y="17810"/>
                    <a:pt x="8488" y="17804"/>
                  </a:cubicBezTo>
                  <a:cubicBezTo>
                    <a:pt x="8502" y="17804"/>
                    <a:pt x="8511" y="17798"/>
                    <a:pt x="8520" y="17792"/>
                  </a:cubicBezTo>
                  <a:cubicBezTo>
                    <a:pt x="8532" y="17780"/>
                    <a:pt x="8532" y="17760"/>
                    <a:pt x="8536" y="17748"/>
                  </a:cubicBezTo>
                  <a:cubicBezTo>
                    <a:pt x="8550" y="17712"/>
                    <a:pt x="8589" y="17697"/>
                    <a:pt x="8617" y="17697"/>
                  </a:cubicBezTo>
                  <a:cubicBezTo>
                    <a:pt x="8633" y="17697"/>
                    <a:pt x="8647" y="17692"/>
                    <a:pt x="8656" y="17703"/>
                  </a:cubicBezTo>
                  <a:cubicBezTo>
                    <a:pt x="8665" y="17712"/>
                    <a:pt x="8670" y="17718"/>
                    <a:pt x="8674" y="17730"/>
                  </a:cubicBezTo>
                  <a:cubicBezTo>
                    <a:pt x="8695" y="17760"/>
                    <a:pt x="8709" y="17792"/>
                    <a:pt x="8718" y="17822"/>
                  </a:cubicBezTo>
                  <a:cubicBezTo>
                    <a:pt x="8722" y="17836"/>
                    <a:pt x="8729" y="17854"/>
                    <a:pt x="8718" y="17866"/>
                  </a:cubicBezTo>
                  <a:cubicBezTo>
                    <a:pt x="8713" y="17872"/>
                    <a:pt x="8704" y="17878"/>
                    <a:pt x="8695" y="17884"/>
                  </a:cubicBezTo>
                  <a:cubicBezTo>
                    <a:pt x="8656" y="17910"/>
                    <a:pt x="8656" y="17990"/>
                    <a:pt x="8690" y="18014"/>
                  </a:cubicBezTo>
                  <a:cubicBezTo>
                    <a:pt x="8704" y="18029"/>
                    <a:pt x="8722" y="18029"/>
                    <a:pt x="8739" y="18034"/>
                  </a:cubicBezTo>
                  <a:cubicBezTo>
                    <a:pt x="8766" y="18046"/>
                    <a:pt x="8787" y="18082"/>
                    <a:pt x="8791" y="18120"/>
                  </a:cubicBezTo>
                  <a:cubicBezTo>
                    <a:pt x="8791" y="18138"/>
                    <a:pt x="8791" y="18150"/>
                    <a:pt x="8801" y="18165"/>
                  </a:cubicBezTo>
                  <a:cubicBezTo>
                    <a:pt x="8810" y="18188"/>
                    <a:pt x="8840" y="18188"/>
                    <a:pt x="8858" y="18200"/>
                  </a:cubicBezTo>
                  <a:cubicBezTo>
                    <a:pt x="8911" y="18233"/>
                    <a:pt x="8893" y="18345"/>
                    <a:pt x="8941" y="18386"/>
                  </a:cubicBezTo>
                  <a:cubicBezTo>
                    <a:pt x="8959" y="18407"/>
                    <a:pt x="8989" y="18407"/>
                    <a:pt x="9008" y="18431"/>
                  </a:cubicBezTo>
                  <a:cubicBezTo>
                    <a:pt x="9028" y="18454"/>
                    <a:pt x="9028" y="18499"/>
                    <a:pt x="9024" y="18537"/>
                  </a:cubicBezTo>
                  <a:cubicBezTo>
                    <a:pt x="9012" y="18573"/>
                    <a:pt x="9003" y="18605"/>
                    <a:pt x="8998" y="18641"/>
                  </a:cubicBezTo>
                  <a:lnTo>
                    <a:pt x="8998" y="18691"/>
                  </a:lnTo>
                  <a:cubicBezTo>
                    <a:pt x="8994" y="18709"/>
                    <a:pt x="8985" y="18720"/>
                    <a:pt x="8969" y="18720"/>
                  </a:cubicBezTo>
                  <a:cubicBezTo>
                    <a:pt x="8964" y="18729"/>
                    <a:pt x="8959" y="18720"/>
                    <a:pt x="8959" y="18729"/>
                  </a:cubicBezTo>
                  <a:cubicBezTo>
                    <a:pt x="8955" y="18765"/>
                    <a:pt x="8950" y="18803"/>
                    <a:pt x="8955" y="18833"/>
                  </a:cubicBezTo>
                  <a:cubicBezTo>
                    <a:pt x="8959" y="18871"/>
                    <a:pt x="8980" y="18901"/>
                    <a:pt x="9003" y="18916"/>
                  </a:cubicBezTo>
                  <a:cubicBezTo>
                    <a:pt x="9017" y="18921"/>
                    <a:pt x="9033" y="18927"/>
                    <a:pt x="9047" y="18927"/>
                  </a:cubicBezTo>
                  <a:cubicBezTo>
                    <a:pt x="9077" y="18933"/>
                    <a:pt x="9104" y="18933"/>
                    <a:pt x="9134" y="18939"/>
                  </a:cubicBezTo>
                  <a:cubicBezTo>
                    <a:pt x="9143" y="18907"/>
                    <a:pt x="9153" y="18877"/>
                    <a:pt x="9162" y="18853"/>
                  </a:cubicBezTo>
                  <a:cubicBezTo>
                    <a:pt x="9166" y="18845"/>
                    <a:pt x="9166" y="18833"/>
                    <a:pt x="9166" y="18827"/>
                  </a:cubicBezTo>
                  <a:cubicBezTo>
                    <a:pt x="9166" y="18815"/>
                    <a:pt x="9162" y="18803"/>
                    <a:pt x="9162" y="18791"/>
                  </a:cubicBezTo>
                  <a:cubicBezTo>
                    <a:pt x="9166" y="18777"/>
                    <a:pt x="9182" y="18771"/>
                    <a:pt x="9192" y="18771"/>
                  </a:cubicBezTo>
                  <a:cubicBezTo>
                    <a:pt x="9215" y="18771"/>
                    <a:pt x="9240" y="18777"/>
                    <a:pt x="9263" y="18771"/>
                  </a:cubicBezTo>
                  <a:cubicBezTo>
                    <a:pt x="9279" y="18765"/>
                    <a:pt x="9298" y="18753"/>
                    <a:pt x="9311" y="18753"/>
                  </a:cubicBezTo>
                  <a:cubicBezTo>
                    <a:pt x="9327" y="18747"/>
                    <a:pt x="9341" y="18753"/>
                    <a:pt x="9355" y="18753"/>
                  </a:cubicBezTo>
                  <a:cubicBezTo>
                    <a:pt x="9385" y="18753"/>
                    <a:pt x="9419" y="18759"/>
                    <a:pt x="9447" y="18759"/>
                  </a:cubicBezTo>
                  <a:cubicBezTo>
                    <a:pt x="9461" y="18791"/>
                    <a:pt x="9452" y="18833"/>
                    <a:pt x="9438" y="18865"/>
                  </a:cubicBezTo>
                  <a:cubicBezTo>
                    <a:pt x="9429" y="18901"/>
                    <a:pt x="9413" y="18939"/>
                    <a:pt x="9429" y="18969"/>
                  </a:cubicBezTo>
                  <a:cubicBezTo>
                    <a:pt x="9433" y="18984"/>
                    <a:pt x="9438" y="18989"/>
                    <a:pt x="9447" y="19001"/>
                  </a:cubicBezTo>
                  <a:cubicBezTo>
                    <a:pt x="9482" y="19063"/>
                    <a:pt x="9472" y="19155"/>
                    <a:pt x="9509" y="19211"/>
                  </a:cubicBezTo>
                  <a:cubicBezTo>
                    <a:pt x="9530" y="19238"/>
                    <a:pt x="9553" y="19256"/>
                    <a:pt x="9557" y="19285"/>
                  </a:cubicBezTo>
                  <a:cubicBezTo>
                    <a:pt x="9562" y="19329"/>
                    <a:pt x="9530" y="19362"/>
                    <a:pt x="9525" y="19403"/>
                  </a:cubicBezTo>
                  <a:lnTo>
                    <a:pt x="9525" y="19448"/>
                  </a:lnTo>
                  <a:cubicBezTo>
                    <a:pt x="9525" y="19460"/>
                    <a:pt x="9521" y="19477"/>
                    <a:pt x="9509" y="19486"/>
                  </a:cubicBezTo>
                  <a:cubicBezTo>
                    <a:pt x="9500" y="19492"/>
                    <a:pt x="9482" y="19477"/>
                    <a:pt x="9472" y="19492"/>
                  </a:cubicBezTo>
                  <a:cubicBezTo>
                    <a:pt x="9468" y="19498"/>
                    <a:pt x="9468" y="19510"/>
                    <a:pt x="9468" y="19522"/>
                  </a:cubicBezTo>
                  <a:cubicBezTo>
                    <a:pt x="9472" y="19560"/>
                    <a:pt x="9482" y="19596"/>
                    <a:pt x="9486" y="19634"/>
                  </a:cubicBezTo>
                  <a:cubicBezTo>
                    <a:pt x="9491" y="19658"/>
                    <a:pt x="9495" y="19684"/>
                    <a:pt x="9509" y="19696"/>
                  </a:cubicBezTo>
                  <a:cubicBezTo>
                    <a:pt x="9525" y="19708"/>
                    <a:pt x="9553" y="19702"/>
                    <a:pt x="9553" y="19678"/>
                  </a:cubicBezTo>
                  <a:cubicBezTo>
                    <a:pt x="9569" y="19708"/>
                    <a:pt x="9557" y="19758"/>
                    <a:pt x="9530" y="19770"/>
                  </a:cubicBezTo>
                  <a:cubicBezTo>
                    <a:pt x="9500" y="19838"/>
                    <a:pt x="9525" y="19933"/>
                    <a:pt x="9521" y="20012"/>
                  </a:cubicBezTo>
                  <a:cubicBezTo>
                    <a:pt x="9521" y="20048"/>
                    <a:pt x="9509" y="20086"/>
                    <a:pt x="9530" y="20110"/>
                  </a:cubicBezTo>
                  <a:cubicBezTo>
                    <a:pt x="9534" y="20116"/>
                    <a:pt x="9539" y="20125"/>
                    <a:pt x="9539" y="20131"/>
                  </a:cubicBezTo>
                  <a:cubicBezTo>
                    <a:pt x="9548" y="20148"/>
                    <a:pt x="9539" y="20175"/>
                    <a:pt x="9539" y="20193"/>
                  </a:cubicBezTo>
                  <a:cubicBezTo>
                    <a:pt x="9539" y="20213"/>
                    <a:pt x="9548" y="20222"/>
                    <a:pt x="9557" y="20240"/>
                  </a:cubicBezTo>
                  <a:cubicBezTo>
                    <a:pt x="9574" y="20273"/>
                    <a:pt x="9592" y="20302"/>
                    <a:pt x="9606" y="20335"/>
                  </a:cubicBezTo>
                  <a:cubicBezTo>
                    <a:pt x="9617" y="20352"/>
                    <a:pt x="9631" y="20382"/>
                    <a:pt x="9645" y="20397"/>
                  </a:cubicBezTo>
                  <a:cubicBezTo>
                    <a:pt x="9675" y="20435"/>
                    <a:pt x="9718" y="20459"/>
                    <a:pt x="9728" y="20515"/>
                  </a:cubicBezTo>
                  <a:cubicBezTo>
                    <a:pt x="9728" y="20521"/>
                    <a:pt x="9728" y="20533"/>
                    <a:pt x="9732" y="20539"/>
                  </a:cubicBezTo>
                  <a:cubicBezTo>
                    <a:pt x="9741" y="20556"/>
                    <a:pt x="9760" y="20550"/>
                    <a:pt x="9776" y="20556"/>
                  </a:cubicBezTo>
                  <a:cubicBezTo>
                    <a:pt x="9808" y="20565"/>
                    <a:pt x="9829" y="20613"/>
                    <a:pt x="9833" y="20657"/>
                  </a:cubicBezTo>
                  <a:cubicBezTo>
                    <a:pt x="9838" y="20701"/>
                    <a:pt x="9829" y="20743"/>
                    <a:pt x="9824" y="20787"/>
                  </a:cubicBezTo>
                  <a:cubicBezTo>
                    <a:pt x="9820" y="20831"/>
                    <a:pt x="9829" y="20882"/>
                    <a:pt x="9852" y="20905"/>
                  </a:cubicBezTo>
                  <a:cubicBezTo>
                    <a:pt x="9873" y="20923"/>
                    <a:pt x="9896" y="20929"/>
                    <a:pt x="9912" y="20961"/>
                  </a:cubicBezTo>
                  <a:cubicBezTo>
                    <a:pt x="9935" y="21003"/>
                    <a:pt x="9902" y="21080"/>
                    <a:pt x="9930" y="21115"/>
                  </a:cubicBezTo>
                  <a:cubicBezTo>
                    <a:pt x="9946" y="21136"/>
                    <a:pt x="9965" y="21136"/>
                    <a:pt x="9978" y="21142"/>
                  </a:cubicBezTo>
                  <a:cubicBezTo>
                    <a:pt x="10036" y="21159"/>
                    <a:pt x="10080" y="21222"/>
                    <a:pt x="10119" y="21278"/>
                  </a:cubicBezTo>
                  <a:cubicBezTo>
                    <a:pt x="10119" y="21295"/>
                    <a:pt x="10123" y="21307"/>
                    <a:pt x="10142" y="21319"/>
                  </a:cubicBezTo>
                  <a:cubicBezTo>
                    <a:pt x="10146" y="21328"/>
                    <a:pt x="10158" y="21328"/>
                    <a:pt x="10162" y="21334"/>
                  </a:cubicBezTo>
                  <a:cubicBezTo>
                    <a:pt x="10169" y="21340"/>
                    <a:pt x="10167" y="21346"/>
                    <a:pt x="10172" y="21352"/>
                  </a:cubicBezTo>
                  <a:cubicBezTo>
                    <a:pt x="10195" y="21402"/>
                    <a:pt x="10247" y="21426"/>
                    <a:pt x="10264" y="21482"/>
                  </a:cubicBezTo>
                  <a:cubicBezTo>
                    <a:pt x="10268" y="21499"/>
                    <a:pt x="10268" y="21520"/>
                    <a:pt x="10268" y="21532"/>
                  </a:cubicBezTo>
                  <a:cubicBezTo>
                    <a:pt x="10273" y="21567"/>
                    <a:pt x="10300" y="21594"/>
                    <a:pt x="10330" y="21600"/>
                  </a:cubicBezTo>
                  <a:cubicBezTo>
                    <a:pt x="10321" y="21562"/>
                    <a:pt x="10312" y="21526"/>
                    <a:pt x="10296" y="21482"/>
                  </a:cubicBezTo>
                  <a:cubicBezTo>
                    <a:pt x="10291" y="21470"/>
                    <a:pt x="10287" y="21452"/>
                    <a:pt x="10287" y="21437"/>
                  </a:cubicBezTo>
                  <a:cubicBezTo>
                    <a:pt x="10282" y="21408"/>
                    <a:pt x="10287" y="21375"/>
                    <a:pt x="10277" y="21346"/>
                  </a:cubicBezTo>
                  <a:cubicBezTo>
                    <a:pt x="10273" y="21328"/>
                    <a:pt x="10259" y="21313"/>
                    <a:pt x="10252" y="21295"/>
                  </a:cubicBezTo>
                  <a:cubicBezTo>
                    <a:pt x="10238" y="21266"/>
                    <a:pt x="10234" y="21222"/>
                    <a:pt x="10211" y="21204"/>
                  </a:cubicBezTo>
                  <a:cubicBezTo>
                    <a:pt x="10199" y="21198"/>
                    <a:pt x="10190" y="21189"/>
                    <a:pt x="10185" y="21177"/>
                  </a:cubicBezTo>
                  <a:cubicBezTo>
                    <a:pt x="10181" y="21171"/>
                    <a:pt x="10181" y="21159"/>
                    <a:pt x="10181" y="21154"/>
                  </a:cubicBezTo>
                  <a:cubicBezTo>
                    <a:pt x="10176" y="21121"/>
                    <a:pt x="10176" y="21086"/>
                    <a:pt x="10172" y="21053"/>
                  </a:cubicBezTo>
                  <a:cubicBezTo>
                    <a:pt x="10167" y="20985"/>
                    <a:pt x="10162" y="20905"/>
                    <a:pt x="10190" y="20849"/>
                  </a:cubicBezTo>
                  <a:cubicBezTo>
                    <a:pt x="10199" y="20831"/>
                    <a:pt x="10211" y="20808"/>
                    <a:pt x="10199" y="20793"/>
                  </a:cubicBezTo>
                  <a:cubicBezTo>
                    <a:pt x="10195" y="20790"/>
                    <a:pt x="10190" y="20787"/>
                    <a:pt x="10185" y="20787"/>
                  </a:cubicBezTo>
                  <a:cubicBezTo>
                    <a:pt x="10137" y="20769"/>
                    <a:pt x="10119" y="20707"/>
                    <a:pt x="10084" y="20657"/>
                  </a:cubicBezTo>
                  <a:cubicBezTo>
                    <a:pt x="10050" y="20613"/>
                    <a:pt x="10006" y="20583"/>
                    <a:pt x="9965" y="20571"/>
                  </a:cubicBezTo>
                  <a:cubicBezTo>
                    <a:pt x="9953" y="20571"/>
                    <a:pt x="9944" y="20565"/>
                    <a:pt x="9935" y="20556"/>
                  </a:cubicBezTo>
                  <a:cubicBezTo>
                    <a:pt x="9925" y="20550"/>
                    <a:pt x="9921" y="20539"/>
                    <a:pt x="9912" y="20533"/>
                  </a:cubicBezTo>
                  <a:cubicBezTo>
                    <a:pt x="9886" y="20503"/>
                    <a:pt x="9856" y="20482"/>
                    <a:pt x="9829" y="20465"/>
                  </a:cubicBezTo>
                  <a:cubicBezTo>
                    <a:pt x="9804" y="20453"/>
                    <a:pt x="9781" y="20447"/>
                    <a:pt x="9760" y="20426"/>
                  </a:cubicBezTo>
                  <a:cubicBezTo>
                    <a:pt x="9746" y="20409"/>
                    <a:pt x="9737" y="20379"/>
                    <a:pt x="9732" y="20352"/>
                  </a:cubicBezTo>
                  <a:cubicBezTo>
                    <a:pt x="9723" y="20317"/>
                    <a:pt x="9702" y="20273"/>
                    <a:pt x="9707" y="20228"/>
                  </a:cubicBezTo>
                  <a:cubicBezTo>
                    <a:pt x="9712" y="20199"/>
                    <a:pt x="9723" y="20166"/>
                    <a:pt x="9718" y="20131"/>
                  </a:cubicBezTo>
                  <a:cubicBezTo>
                    <a:pt x="9718" y="20098"/>
                    <a:pt x="9689" y="20063"/>
                    <a:pt x="9666" y="20074"/>
                  </a:cubicBezTo>
                  <a:cubicBezTo>
                    <a:pt x="9654" y="20080"/>
                    <a:pt x="9649" y="20086"/>
                    <a:pt x="9640" y="20080"/>
                  </a:cubicBezTo>
                  <a:cubicBezTo>
                    <a:pt x="9636" y="20080"/>
                    <a:pt x="9631" y="20069"/>
                    <a:pt x="9631" y="20063"/>
                  </a:cubicBezTo>
                  <a:cubicBezTo>
                    <a:pt x="9610" y="19995"/>
                    <a:pt x="9626" y="19912"/>
                    <a:pt x="9670" y="19862"/>
                  </a:cubicBezTo>
                  <a:cubicBezTo>
                    <a:pt x="9679" y="19856"/>
                    <a:pt x="9689" y="19844"/>
                    <a:pt x="9684" y="19832"/>
                  </a:cubicBezTo>
                  <a:cubicBezTo>
                    <a:pt x="9684" y="19820"/>
                    <a:pt x="9670" y="19814"/>
                    <a:pt x="9666" y="19802"/>
                  </a:cubicBezTo>
                  <a:cubicBezTo>
                    <a:pt x="9626" y="19764"/>
                    <a:pt x="9626" y="19684"/>
                    <a:pt x="9666" y="19652"/>
                  </a:cubicBezTo>
                  <a:cubicBezTo>
                    <a:pt x="9675" y="19646"/>
                    <a:pt x="9684" y="19640"/>
                    <a:pt x="9689" y="19628"/>
                  </a:cubicBezTo>
                  <a:cubicBezTo>
                    <a:pt x="9702" y="19596"/>
                    <a:pt x="9666" y="19539"/>
                    <a:pt x="9689" y="19522"/>
                  </a:cubicBezTo>
                  <a:cubicBezTo>
                    <a:pt x="9670" y="19533"/>
                    <a:pt x="9645" y="19498"/>
                    <a:pt x="9654" y="19471"/>
                  </a:cubicBezTo>
                  <a:cubicBezTo>
                    <a:pt x="9659" y="19442"/>
                    <a:pt x="9679" y="19424"/>
                    <a:pt x="9698" y="19403"/>
                  </a:cubicBezTo>
                  <a:cubicBezTo>
                    <a:pt x="9737" y="19362"/>
                    <a:pt x="9767" y="19306"/>
                    <a:pt x="9760" y="19244"/>
                  </a:cubicBezTo>
                  <a:cubicBezTo>
                    <a:pt x="9785" y="19267"/>
                    <a:pt x="9820" y="19279"/>
                    <a:pt x="9847" y="19285"/>
                  </a:cubicBezTo>
                  <a:cubicBezTo>
                    <a:pt x="9843" y="19341"/>
                    <a:pt x="9886" y="19380"/>
                    <a:pt x="9925" y="19409"/>
                  </a:cubicBezTo>
                  <a:cubicBezTo>
                    <a:pt x="9965" y="19436"/>
                    <a:pt x="10006" y="19477"/>
                    <a:pt x="10001" y="19533"/>
                  </a:cubicBezTo>
                  <a:cubicBezTo>
                    <a:pt x="10027" y="19510"/>
                    <a:pt x="10066" y="19539"/>
                    <a:pt x="10080" y="19578"/>
                  </a:cubicBezTo>
                  <a:cubicBezTo>
                    <a:pt x="10093" y="19613"/>
                    <a:pt x="10098" y="19655"/>
                    <a:pt x="10121" y="19687"/>
                  </a:cubicBezTo>
                  <a:cubicBezTo>
                    <a:pt x="10119" y="19678"/>
                    <a:pt x="10135" y="19658"/>
                    <a:pt x="10142" y="19658"/>
                  </a:cubicBezTo>
                  <a:cubicBezTo>
                    <a:pt x="10151" y="19652"/>
                    <a:pt x="10162" y="19658"/>
                    <a:pt x="10172" y="19664"/>
                  </a:cubicBezTo>
                  <a:cubicBezTo>
                    <a:pt x="10190" y="19678"/>
                    <a:pt x="10220" y="19696"/>
                    <a:pt x="10211" y="19726"/>
                  </a:cubicBezTo>
                  <a:cubicBezTo>
                    <a:pt x="10204" y="19752"/>
                    <a:pt x="10176" y="19770"/>
                    <a:pt x="10185" y="19794"/>
                  </a:cubicBezTo>
                  <a:cubicBezTo>
                    <a:pt x="10190" y="19814"/>
                    <a:pt x="10215" y="19808"/>
                    <a:pt x="10229" y="19808"/>
                  </a:cubicBezTo>
                  <a:cubicBezTo>
                    <a:pt x="10268" y="19808"/>
                    <a:pt x="10296" y="19862"/>
                    <a:pt x="10282" y="19912"/>
                  </a:cubicBezTo>
                  <a:cubicBezTo>
                    <a:pt x="10316" y="19912"/>
                    <a:pt x="10349" y="19912"/>
                    <a:pt x="10379" y="19900"/>
                  </a:cubicBezTo>
                  <a:cubicBezTo>
                    <a:pt x="10397" y="19938"/>
                    <a:pt x="10392" y="19989"/>
                    <a:pt x="10369" y="20018"/>
                  </a:cubicBezTo>
                  <a:cubicBezTo>
                    <a:pt x="10360" y="20033"/>
                    <a:pt x="10356" y="20036"/>
                    <a:pt x="10349" y="20048"/>
                  </a:cubicBezTo>
                  <a:cubicBezTo>
                    <a:pt x="10339" y="20074"/>
                    <a:pt x="10360" y="20098"/>
                    <a:pt x="10379" y="20110"/>
                  </a:cubicBezTo>
                  <a:cubicBezTo>
                    <a:pt x="10397" y="20125"/>
                    <a:pt x="10418" y="20142"/>
                    <a:pt x="10418" y="20166"/>
                  </a:cubicBezTo>
                  <a:cubicBezTo>
                    <a:pt x="10418" y="20178"/>
                    <a:pt x="10418" y="20187"/>
                    <a:pt x="10422" y="20199"/>
                  </a:cubicBezTo>
                  <a:cubicBezTo>
                    <a:pt x="10431" y="20216"/>
                    <a:pt x="10457" y="20205"/>
                    <a:pt x="10461" y="20187"/>
                  </a:cubicBezTo>
                  <a:cubicBezTo>
                    <a:pt x="10466" y="20166"/>
                    <a:pt x="10466" y="20142"/>
                    <a:pt x="10475" y="20125"/>
                  </a:cubicBezTo>
                  <a:cubicBezTo>
                    <a:pt x="10489" y="20086"/>
                    <a:pt x="10528" y="20092"/>
                    <a:pt x="10563" y="20092"/>
                  </a:cubicBezTo>
                  <a:cubicBezTo>
                    <a:pt x="10595" y="20092"/>
                    <a:pt x="10634" y="20074"/>
                    <a:pt x="10634" y="20036"/>
                  </a:cubicBezTo>
                  <a:cubicBezTo>
                    <a:pt x="10634" y="20012"/>
                    <a:pt x="10615" y="19986"/>
                    <a:pt x="10615" y="19962"/>
                  </a:cubicBezTo>
                  <a:cubicBezTo>
                    <a:pt x="10615" y="19944"/>
                    <a:pt x="10629" y="19924"/>
                    <a:pt x="10638" y="19912"/>
                  </a:cubicBezTo>
                  <a:cubicBezTo>
                    <a:pt x="10668" y="19882"/>
                    <a:pt x="10696" y="19844"/>
                    <a:pt x="10735" y="19844"/>
                  </a:cubicBezTo>
                  <a:cubicBezTo>
                    <a:pt x="10744" y="19844"/>
                    <a:pt x="10760" y="19844"/>
                    <a:pt x="10770" y="19838"/>
                  </a:cubicBezTo>
                  <a:cubicBezTo>
                    <a:pt x="10788" y="19826"/>
                    <a:pt x="10793" y="19776"/>
                    <a:pt x="10818" y="19770"/>
                  </a:cubicBezTo>
                  <a:cubicBezTo>
                    <a:pt x="10832" y="19764"/>
                    <a:pt x="10852" y="19782"/>
                    <a:pt x="10871" y="19776"/>
                  </a:cubicBezTo>
                  <a:cubicBezTo>
                    <a:pt x="10901" y="19770"/>
                    <a:pt x="10905" y="19723"/>
                    <a:pt x="10928" y="19696"/>
                  </a:cubicBezTo>
                  <a:cubicBezTo>
                    <a:pt x="10954" y="19672"/>
                    <a:pt x="11002" y="19684"/>
                    <a:pt x="11006" y="19646"/>
                  </a:cubicBezTo>
                  <a:cubicBezTo>
                    <a:pt x="11016" y="19601"/>
                    <a:pt x="10954" y="19590"/>
                    <a:pt x="10942" y="19545"/>
                  </a:cubicBezTo>
                  <a:cubicBezTo>
                    <a:pt x="10937" y="19533"/>
                    <a:pt x="10937" y="19522"/>
                    <a:pt x="10942" y="19504"/>
                  </a:cubicBezTo>
                  <a:cubicBezTo>
                    <a:pt x="10949" y="19442"/>
                    <a:pt x="10954" y="19374"/>
                    <a:pt x="10981" y="19324"/>
                  </a:cubicBezTo>
                  <a:cubicBezTo>
                    <a:pt x="10986" y="19318"/>
                    <a:pt x="10990" y="19306"/>
                    <a:pt x="10997" y="19300"/>
                  </a:cubicBezTo>
                  <a:cubicBezTo>
                    <a:pt x="11002" y="19267"/>
                    <a:pt x="10977" y="19244"/>
                    <a:pt x="10963" y="19223"/>
                  </a:cubicBezTo>
                  <a:cubicBezTo>
                    <a:pt x="10928" y="19170"/>
                    <a:pt x="10949" y="19087"/>
                    <a:pt x="10914" y="19031"/>
                  </a:cubicBezTo>
                  <a:lnTo>
                    <a:pt x="10901" y="19013"/>
                  </a:lnTo>
                  <a:cubicBezTo>
                    <a:pt x="10894" y="19007"/>
                    <a:pt x="10885" y="19007"/>
                    <a:pt x="10880" y="19007"/>
                  </a:cubicBezTo>
                  <a:cubicBezTo>
                    <a:pt x="10866" y="19001"/>
                    <a:pt x="10857" y="18984"/>
                    <a:pt x="10852" y="18969"/>
                  </a:cubicBezTo>
                  <a:cubicBezTo>
                    <a:pt x="10804" y="18877"/>
                    <a:pt x="10751" y="18797"/>
                    <a:pt x="10696" y="18714"/>
                  </a:cubicBezTo>
                  <a:lnTo>
                    <a:pt x="10668" y="18679"/>
                  </a:lnTo>
                  <a:cubicBezTo>
                    <a:pt x="10648" y="18667"/>
                    <a:pt x="10629" y="18667"/>
                    <a:pt x="10611" y="18652"/>
                  </a:cubicBezTo>
                  <a:cubicBezTo>
                    <a:pt x="10581" y="18635"/>
                    <a:pt x="10572" y="18584"/>
                    <a:pt x="10567" y="18543"/>
                  </a:cubicBezTo>
                  <a:cubicBezTo>
                    <a:pt x="10563" y="18499"/>
                    <a:pt x="10546" y="18454"/>
                    <a:pt x="10514" y="18442"/>
                  </a:cubicBezTo>
                  <a:cubicBezTo>
                    <a:pt x="10505" y="18442"/>
                    <a:pt x="10498" y="18442"/>
                    <a:pt x="10489" y="18437"/>
                  </a:cubicBezTo>
                  <a:cubicBezTo>
                    <a:pt x="10480" y="18425"/>
                    <a:pt x="10484" y="18407"/>
                    <a:pt x="10489" y="18392"/>
                  </a:cubicBezTo>
                  <a:cubicBezTo>
                    <a:pt x="10505" y="18345"/>
                    <a:pt x="10519" y="18289"/>
                    <a:pt x="10533" y="18238"/>
                  </a:cubicBezTo>
                  <a:cubicBezTo>
                    <a:pt x="10542" y="18212"/>
                    <a:pt x="10553" y="18182"/>
                    <a:pt x="10572" y="18170"/>
                  </a:cubicBezTo>
                  <a:cubicBezTo>
                    <a:pt x="10581" y="18165"/>
                    <a:pt x="10595" y="18170"/>
                    <a:pt x="10606" y="18165"/>
                  </a:cubicBezTo>
                  <a:cubicBezTo>
                    <a:pt x="10638" y="18150"/>
                    <a:pt x="10643" y="18097"/>
                    <a:pt x="10643" y="18052"/>
                  </a:cubicBezTo>
                  <a:cubicBezTo>
                    <a:pt x="10678" y="18034"/>
                    <a:pt x="10717" y="18014"/>
                    <a:pt x="10751" y="18002"/>
                  </a:cubicBezTo>
                  <a:cubicBezTo>
                    <a:pt x="10793" y="17984"/>
                    <a:pt x="10836" y="17958"/>
                    <a:pt x="10880" y="17940"/>
                  </a:cubicBezTo>
                  <a:cubicBezTo>
                    <a:pt x="10885" y="17940"/>
                    <a:pt x="10889" y="17934"/>
                    <a:pt x="10901" y="17934"/>
                  </a:cubicBezTo>
                  <a:cubicBezTo>
                    <a:pt x="10914" y="17940"/>
                    <a:pt x="10919" y="17972"/>
                    <a:pt x="10937" y="17972"/>
                  </a:cubicBezTo>
                  <a:cubicBezTo>
                    <a:pt x="10958" y="17978"/>
                    <a:pt x="10967" y="17940"/>
                    <a:pt x="10986" y="17940"/>
                  </a:cubicBezTo>
                  <a:cubicBezTo>
                    <a:pt x="10990" y="17940"/>
                    <a:pt x="10997" y="17940"/>
                    <a:pt x="11002" y="17946"/>
                  </a:cubicBezTo>
                  <a:cubicBezTo>
                    <a:pt x="11043" y="17978"/>
                    <a:pt x="11055" y="18064"/>
                    <a:pt x="11016" y="18102"/>
                  </a:cubicBezTo>
                  <a:cubicBezTo>
                    <a:pt x="11029" y="18126"/>
                    <a:pt x="11050" y="18159"/>
                    <a:pt x="11064" y="18182"/>
                  </a:cubicBezTo>
                  <a:cubicBezTo>
                    <a:pt x="11039" y="18212"/>
                    <a:pt x="11002" y="18227"/>
                    <a:pt x="10963" y="18238"/>
                  </a:cubicBezTo>
                  <a:cubicBezTo>
                    <a:pt x="10928" y="18250"/>
                    <a:pt x="10889" y="18283"/>
                    <a:pt x="10885" y="18330"/>
                  </a:cubicBezTo>
                  <a:cubicBezTo>
                    <a:pt x="10885" y="18351"/>
                    <a:pt x="10889" y="18374"/>
                    <a:pt x="10885" y="18392"/>
                  </a:cubicBezTo>
                  <a:cubicBezTo>
                    <a:pt x="10880" y="18413"/>
                    <a:pt x="10875" y="18425"/>
                    <a:pt x="10871" y="18437"/>
                  </a:cubicBezTo>
                  <a:cubicBezTo>
                    <a:pt x="10866" y="18454"/>
                    <a:pt x="10871" y="18475"/>
                    <a:pt x="10880" y="18481"/>
                  </a:cubicBezTo>
                  <a:cubicBezTo>
                    <a:pt x="10894" y="18487"/>
                    <a:pt x="10910" y="18466"/>
                    <a:pt x="10928" y="18460"/>
                  </a:cubicBezTo>
                  <a:cubicBezTo>
                    <a:pt x="10954" y="18454"/>
                    <a:pt x="10977" y="18487"/>
                    <a:pt x="11002" y="18487"/>
                  </a:cubicBezTo>
                  <a:cubicBezTo>
                    <a:pt x="11055" y="18487"/>
                    <a:pt x="11064" y="18374"/>
                    <a:pt x="11112" y="18357"/>
                  </a:cubicBezTo>
                  <a:cubicBezTo>
                    <a:pt x="11131" y="18351"/>
                    <a:pt x="11151" y="18357"/>
                    <a:pt x="11170" y="18351"/>
                  </a:cubicBezTo>
                  <a:cubicBezTo>
                    <a:pt x="11209" y="18330"/>
                    <a:pt x="11209" y="18262"/>
                    <a:pt x="11188" y="18221"/>
                  </a:cubicBezTo>
                  <a:cubicBezTo>
                    <a:pt x="11174" y="18176"/>
                    <a:pt x="11147" y="18126"/>
                    <a:pt x="11151" y="18076"/>
                  </a:cubicBezTo>
                  <a:cubicBezTo>
                    <a:pt x="11151" y="18058"/>
                    <a:pt x="11161" y="18034"/>
                    <a:pt x="11179" y="18029"/>
                  </a:cubicBezTo>
                  <a:cubicBezTo>
                    <a:pt x="11188" y="18020"/>
                    <a:pt x="11204" y="18029"/>
                    <a:pt x="11209" y="18014"/>
                  </a:cubicBezTo>
                  <a:cubicBezTo>
                    <a:pt x="11218" y="17996"/>
                    <a:pt x="11188" y="17966"/>
                    <a:pt x="11200" y="17946"/>
                  </a:cubicBezTo>
                  <a:cubicBezTo>
                    <a:pt x="11204" y="17934"/>
                    <a:pt x="11213" y="17934"/>
                    <a:pt x="11223" y="17928"/>
                  </a:cubicBezTo>
                  <a:cubicBezTo>
                    <a:pt x="11271" y="17916"/>
                    <a:pt x="11324" y="17910"/>
                    <a:pt x="11372" y="17904"/>
                  </a:cubicBezTo>
                  <a:cubicBezTo>
                    <a:pt x="11407" y="17896"/>
                    <a:pt x="11430" y="17872"/>
                    <a:pt x="11464" y="17854"/>
                  </a:cubicBezTo>
                  <a:cubicBezTo>
                    <a:pt x="11473" y="17848"/>
                    <a:pt x="11478" y="17848"/>
                    <a:pt x="11487" y="17842"/>
                  </a:cubicBezTo>
                  <a:cubicBezTo>
                    <a:pt x="11503" y="17836"/>
                    <a:pt x="11522" y="17822"/>
                    <a:pt x="11535" y="17816"/>
                  </a:cubicBezTo>
                  <a:cubicBezTo>
                    <a:pt x="11570" y="17792"/>
                    <a:pt x="11600" y="17748"/>
                    <a:pt x="11627" y="17718"/>
                  </a:cubicBezTo>
                  <a:cubicBezTo>
                    <a:pt x="11662" y="17686"/>
                    <a:pt x="11706" y="17668"/>
                    <a:pt x="11740" y="17692"/>
                  </a:cubicBezTo>
                  <a:cubicBezTo>
                    <a:pt x="11749" y="17697"/>
                    <a:pt x="11754" y="17712"/>
                    <a:pt x="11763" y="17712"/>
                  </a:cubicBezTo>
                  <a:cubicBezTo>
                    <a:pt x="11772" y="17718"/>
                    <a:pt x="11788" y="17712"/>
                    <a:pt x="11802" y="17712"/>
                  </a:cubicBezTo>
                  <a:cubicBezTo>
                    <a:pt x="11837" y="17703"/>
                    <a:pt x="11869" y="17686"/>
                    <a:pt x="11899" y="17668"/>
                  </a:cubicBezTo>
                  <a:cubicBezTo>
                    <a:pt x="11917" y="17656"/>
                    <a:pt x="11938" y="17641"/>
                    <a:pt x="11938" y="17618"/>
                  </a:cubicBezTo>
                  <a:cubicBezTo>
                    <a:pt x="11938" y="17606"/>
                    <a:pt x="11931" y="17594"/>
                    <a:pt x="11938" y="17579"/>
                  </a:cubicBezTo>
                  <a:cubicBezTo>
                    <a:pt x="11943" y="17556"/>
                    <a:pt x="11966" y="17544"/>
                    <a:pt x="11986" y="17538"/>
                  </a:cubicBezTo>
                  <a:cubicBezTo>
                    <a:pt x="12053" y="17511"/>
                    <a:pt x="12117" y="17467"/>
                    <a:pt x="12163" y="17402"/>
                  </a:cubicBezTo>
                  <a:cubicBezTo>
                    <a:pt x="12175" y="17390"/>
                    <a:pt x="12184" y="17375"/>
                    <a:pt x="12184" y="17363"/>
                  </a:cubicBezTo>
                  <a:cubicBezTo>
                    <a:pt x="12184" y="17352"/>
                    <a:pt x="12177" y="17340"/>
                    <a:pt x="12184" y="17334"/>
                  </a:cubicBezTo>
                  <a:cubicBezTo>
                    <a:pt x="12189" y="17319"/>
                    <a:pt x="12198" y="17313"/>
                    <a:pt x="12202" y="17307"/>
                  </a:cubicBezTo>
                  <a:cubicBezTo>
                    <a:pt x="12237" y="17284"/>
                    <a:pt x="12274" y="17257"/>
                    <a:pt x="12313" y="17239"/>
                  </a:cubicBezTo>
                  <a:cubicBezTo>
                    <a:pt x="12329" y="17233"/>
                    <a:pt x="12347" y="17221"/>
                    <a:pt x="12357" y="17204"/>
                  </a:cubicBezTo>
                  <a:cubicBezTo>
                    <a:pt x="12366" y="17183"/>
                    <a:pt x="12366" y="17153"/>
                    <a:pt x="12347" y="17148"/>
                  </a:cubicBezTo>
                  <a:cubicBezTo>
                    <a:pt x="12343" y="17148"/>
                    <a:pt x="12338" y="17142"/>
                    <a:pt x="12334" y="17142"/>
                  </a:cubicBezTo>
                  <a:cubicBezTo>
                    <a:pt x="12329" y="17133"/>
                    <a:pt x="12329" y="17115"/>
                    <a:pt x="12334" y="17103"/>
                  </a:cubicBezTo>
                  <a:cubicBezTo>
                    <a:pt x="12343" y="17071"/>
                    <a:pt x="12352" y="17041"/>
                    <a:pt x="12375" y="17023"/>
                  </a:cubicBezTo>
                  <a:cubicBezTo>
                    <a:pt x="12391" y="17003"/>
                    <a:pt x="12410" y="16997"/>
                    <a:pt x="12423" y="16979"/>
                  </a:cubicBezTo>
                  <a:cubicBezTo>
                    <a:pt x="12453" y="16935"/>
                    <a:pt x="12435" y="16849"/>
                    <a:pt x="12472" y="16811"/>
                  </a:cubicBezTo>
                  <a:cubicBezTo>
                    <a:pt x="12492" y="16793"/>
                    <a:pt x="12518" y="16799"/>
                    <a:pt x="12536" y="16793"/>
                  </a:cubicBezTo>
                  <a:cubicBezTo>
                    <a:pt x="12557" y="16787"/>
                    <a:pt x="12584" y="16781"/>
                    <a:pt x="12589" y="16748"/>
                  </a:cubicBezTo>
                  <a:cubicBezTo>
                    <a:pt x="12594" y="16737"/>
                    <a:pt x="12589" y="16719"/>
                    <a:pt x="12589" y="16701"/>
                  </a:cubicBezTo>
                  <a:cubicBezTo>
                    <a:pt x="12594" y="16651"/>
                    <a:pt x="12651" y="16618"/>
                    <a:pt x="12651" y="16562"/>
                  </a:cubicBezTo>
                  <a:cubicBezTo>
                    <a:pt x="12651" y="16539"/>
                    <a:pt x="12633" y="16509"/>
                    <a:pt x="12642" y="16482"/>
                  </a:cubicBezTo>
                  <a:cubicBezTo>
                    <a:pt x="12646" y="16471"/>
                    <a:pt x="12656" y="16459"/>
                    <a:pt x="12660" y="16453"/>
                  </a:cubicBezTo>
                  <a:cubicBezTo>
                    <a:pt x="12690" y="16408"/>
                    <a:pt x="12686" y="16340"/>
                    <a:pt x="12676" y="16284"/>
                  </a:cubicBezTo>
                  <a:cubicBezTo>
                    <a:pt x="12676" y="16272"/>
                    <a:pt x="12669" y="16264"/>
                    <a:pt x="12665" y="16255"/>
                  </a:cubicBezTo>
                  <a:cubicBezTo>
                    <a:pt x="12660" y="16249"/>
                    <a:pt x="12651" y="16246"/>
                    <a:pt x="12646" y="16246"/>
                  </a:cubicBezTo>
                  <a:cubicBezTo>
                    <a:pt x="12637" y="16240"/>
                    <a:pt x="12633" y="16222"/>
                    <a:pt x="12633" y="16210"/>
                  </a:cubicBezTo>
                  <a:cubicBezTo>
                    <a:pt x="12633" y="16160"/>
                    <a:pt x="12665" y="16116"/>
                    <a:pt x="12676" y="16068"/>
                  </a:cubicBezTo>
                  <a:cubicBezTo>
                    <a:pt x="12690" y="15992"/>
                    <a:pt x="12646" y="15924"/>
                    <a:pt x="12603" y="15876"/>
                  </a:cubicBezTo>
                  <a:cubicBezTo>
                    <a:pt x="12603" y="15826"/>
                    <a:pt x="12545" y="15814"/>
                    <a:pt x="12531" y="15770"/>
                  </a:cubicBezTo>
                  <a:cubicBezTo>
                    <a:pt x="12527" y="15752"/>
                    <a:pt x="12527" y="15731"/>
                    <a:pt x="12520" y="15708"/>
                  </a:cubicBezTo>
                  <a:cubicBezTo>
                    <a:pt x="12511" y="15640"/>
                    <a:pt x="12458" y="15595"/>
                    <a:pt x="12453" y="15527"/>
                  </a:cubicBezTo>
                  <a:cubicBezTo>
                    <a:pt x="12453" y="15510"/>
                    <a:pt x="12458" y="15492"/>
                    <a:pt x="12453" y="15477"/>
                  </a:cubicBezTo>
                  <a:cubicBezTo>
                    <a:pt x="12444" y="15442"/>
                    <a:pt x="12396" y="15448"/>
                    <a:pt x="12366" y="15436"/>
                  </a:cubicBezTo>
                  <a:cubicBezTo>
                    <a:pt x="12329" y="15421"/>
                    <a:pt x="12299" y="15385"/>
                    <a:pt x="12290" y="15335"/>
                  </a:cubicBezTo>
                  <a:cubicBezTo>
                    <a:pt x="12285" y="15285"/>
                    <a:pt x="12304" y="15238"/>
                    <a:pt x="12338" y="15211"/>
                  </a:cubicBezTo>
                  <a:cubicBezTo>
                    <a:pt x="12366" y="15193"/>
                    <a:pt x="12410" y="15181"/>
                    <a:pt x="12410" y="15137"/>
                  </a:cubicBezTo>
                  <a:cubicBezTo>
                    <a:pt x="12410" y="15125"/>
                    <a:pt x="12405" y="15113"/>
                    <a:pt x="12410" y="15099"/>
                  </a:cubicBezTo>
                  <a:cubicBezTo>
                    <a:pt x="12414" y="15087"/>
                    <a:pt x="12423" y="15081"/>
                    <a:pt x="12435" y="15081"/>
                  </a:cubicBezTo>
                  <a:cubicBezTo>
                    <a:pt x="12449" y="15075"/>
                    <a:pt x="12462" y="15069"/>
                    <a:pt x="12483" y="15069"/>
                  </a:cubicBezTo>
                  <a:cubicBezTo>
                    <a:pt x="12492" y="15063"/>
                    <a:pt x="12506" y="15063"/>
                    <a:pt x="12515" y="15051"/>
                  </a:cubicBezTo>
                  <a:cubicBezTo>
                    <a:pt x="12527" y="15037"/>
                    <a:pt x="12531" y="15019"/>
                    <a:pt x="12536" y="15007"/>
                  </a:cubicBezTo>
                  <a:cubicBezTo>
                    <a:pt x="12554" y="14963"/>
                    <a:pt x="12603" y="14951"/>
                    <a:pt x="12642" y="14957"/>
                  </a:cubicBezTo>
                  <a:cubicBezTo>
                    <a:pt x="12660" y="14963"/>
                    <a:pt x="12681" y="14969"/>
                    <a:pt x="12699" y="14963"/>
                  </a:cubicBezTo>
                  <a:cubicBezTo>
                    <a:pt x="12718" y="14963"/>
                    <a:pt x="12738" y="14951"/>
                    <a:pt x="12748" y="14927"/>
                  </a:cubicBezTo>
                  <a:cubicBezTo>
                    <a:pt x="12752" y="14901"/>
                    <a:pt x="12738" y="14871"/>
                    <a:pt x="12718" y="14877"/>
                  </a:cubicBezTo>
                  <a:cubicBezTo>
                    <a:pt x="12729" y="14850"/>
                    <a:pt x="12743" y="14833"/>
                    <a:pt x="12752" y="14809"/>
                  </a:cubicBezTo>
                  <a:cubicBezTo>
                    <a:pt x="12718" y="14771"/>
                    <a:pt x="12669" y="14765"/>
                    <a:pt x="12633" y="14782"/>
                  </a:cubicBezTo>
                  <a:cubicBezTo>
                    <a:pt x="12617" y="14788"/>
                    <a:pt x="12603" y="14803"/>
                    <a:pt x="12589" y="14797"/>
                  </a:cubicBezTo>
                  <a:cubicBezTo>
                    <a:pt x="12568" y="14788"/>
                    <a:pt x="12554" y="14765"/>
                    <a:pt x="12541" y="14741"/>
                  </a:cubicBezTo>
                  <a:cubicBezTo>
                    <a:pt x="12515" y="14708"/>
                    <a:pt x="12479" y="14697"/>
                    <a:pt x="12449" y="14714"/>
                  </a:cubicBezTo>
                  <a:cubicBezTo>
                    <a:pt x="12419" y="14735"/>
                    <a:pt x="12396" y="14776"/>
                    <a:pt x="12400" y="14821"/>
                  </a:cubicBezTo>
                  <a:cubicBezTo>
                    <a:pt x="12375" y="14844"/>
                    <a:pt x="12347" y="14865"/>
                    <a:pt x="12317" y="14865"/>
                  </a:cubicBezTo>
                  <a:cubicBezTo>
                    <a:pt x="12290" y="14865"/>
                    <a:pt x="12255" y="14827"/>
                    <a:pt x="12265" y="14788"/>
                  </a:cubicBezTo>
                  <a:cubicBezTo>
                    <a:pt x="12290" y="14815"/>
                    <a:pt x="12334" y="14776"/>
                    <a:pt x="12329" y="14735"/>
                  </a:cubicBezTo>
                  <a:cubicBezTo>
                    <a:pt x="12317" y="14697"/>
                    <a:pt x="12269" y="14685"/>
                    <a:pt x="12251" y="14714"/>
                  </a:cubicBezTo>
                  <a:cubicBezTo>
                    <a:pt x="12242" y="14697"/>
                    <a:pt x="12242" y="14673"/>
                    <a:pt x="12242" y="14646"/>
                  </a:cubicBezTo>
                  <a:cubicBezTo>
                    <a:pt x="12216" y="14652"/>
                    <a:pt x="12193" y="14652"/>
                    <a:pt x="12173" y="14635"/>
                  </a:cubicBezTo>
                  <a:cubicBezTo>
                    <a:pt x="12154" y="14617"/>
                    <a:pt x="12150" y="14578"/>
                    <a:pt x="12163" y="14555"/>
                  </a:cubicBezTo>
                  <a:cubicBezTo>
                    <a:pt x="12140" y="14549"/>
                    <a:pt x="12110" y="14534"/>
                    <a:pt x="12101" y="14504"/>
                  </a:cubicBezTo>
                  <a:cubicBezTo>
                    <a:pt x="12097" y="14466"/>
                    <a:pt x="12124" y="14436"/>
                    <a:pt x="12154" y="14436"/>
                  </a:cubicBezTo>
                  <a:cubicBezTo>
                    <a:pt x="12184" y="14436"/>
                    <a:pt x="12212" y="14448"/>
                    <a:pt x="12242" y="14448"/>
                  </a:cubicBezTo>
                  <a:cubicBezTo>
                    <a:pt x="12269" y="14448"/>
                    <a:pt x="12304" y="14425"/>
                    <a:pt x="12299" y="14386"/>
                  </a:cubicBezTo>
                  <a:cubicBezTo>
                    <a:pt x="12299" y="14368"/>
                    <a:pt x="12285" y="14351"/>
                    <a:pt x="12294" y="14330"/>
                  </a:cubicBezTo>
                  <a:cubicBezTo>
                    <a:pt x="12299" y="14318"/>
                    <a:pt x="12304" y="14318"/>
                    <a:pt x="12313" y="14312"/>
                  </a:cubicBezTo>
                  <a:cubicBezTo>
                    <a:pt x="12343" y="14295"/>
                    <a:pt x="12370" y="14289"/>
                    <a:pt x="12396" y="14268"/>
                  </a:cubicBezTo>
                  <a:cubicBezTo>
                    <a:pt x="12423" y="14250"/>
                    <a:pt x="12449" y="14218"/>
                    <a:pt x="12449" y="14182"/>
                  </a:cubicBezTo>
                  <a:cubicBezTo>
                    <a:pt x="12449" y="14170"/>
                    <a:pt x="12449" y="14150"/>
                    <a:pt x="12453" y="14144"/>
                  </a:cubicBezTo>
                  <a:cubicBezTo>
                    <a:pt x="12467" y="14120"/>
                    <a:pt x="12497" y="14132"/>
                    <a:pt x="12520" y="14126"/>
                  </a:cubicBezTo>
                  <a:cubicBezTo>
                    <a:pt x="12541" y="14120"/>
                    <a:pt x="12550" y="14096"/>
                    <a:pt x="12559" y="14082"/>
                  </a:cubicBezTo>
                  <a:cubicBezTo>
                    <a:pt x="12573" y="14064"/>
                    <a:pt x="12594" y="14052"/>
                    <a:pt x="12607" y="14064"/>
                  </a:cubicBezTo>
                  <a:lnTo>
                    <a:pt x="12621" y="14082"/>
                  </a:lnTo>
                  <a:cubicBezTo>
                    <a:pt x="12633" y="14108"/>
                    <a:pt x="12646" y="14132"/>
                    <a:pt x="12646" y="14159"/>
                  </a:cubicBezTo>
                  <a:cubicBezTo>
                    <a:pt x="12646" y="14182"/>
                    <a:pt x="12628" y="14212"/>
                    <a:pt x="12607" y="14200"/>
                  </a:cubicBezTo>
                  <a:cubicBezTo>
                    <a:pt x="12598" y="14218"/>
                    <a:pt x="12628" y="14232"/>
                    <a:pt x="12633" y="14250"/>
                  </a:cubicBezTo>
                  <a:cubicBezTo>
                    <a:pt x="12637" y="14268"/>
                    <a:pt x="12621" y="14274"/>
                    <a:pt x="12612" y="14289"/>
                  </a:cubicBezTo>
                  <a:cubicBezTo>
                    <a:pt x="12584" y="14318"/>
                    <a:pt x="12568" y="14380"/>
                    <a:pt x="12584" y="14425"/>
                  </a:cubicBezTo>
                  <a:cubicBezTo>
                    <a:pt x="12589" y="14436"/>
                    <a:pt x="12594" y="14448"/>
                    <a:pt x="12589" y="14460"/>
                  </a:cubicBezTo>
                  <a:cubicBezTo>
                    <a:pt x="12584" y="14466"/>
                    <a:pt x="12580" y="14472"/>
                    <a:pt x="12580" y="14481"/>
                  </a:cubicBezTo>
                  <a:cubicBezTo>
                    <a:pt x="12573" y="14504"/>
                    <a:pt x="12603" y="14510"/>
                    <a:pt x="12617" y="14499"/>
                  </a:cubicBezTo>
                  <a:cubicBezTo>
                    <a:pt x="12676" y="14472"/>
                    <a:pt x="12725" y="14425"/>
                    <a:pt x="12766" y="14368"/>
                  </a:cubicBezTo>
                  <a:cubicBezTo>
                    <a:pt x="12778" y="14357"/>
                    <a:pt x="12787" y="14336"/>
                    <a:pt x="12805" y="14330"/>
                  </a:cubicBezTo>
                  <a:cubicBezTo>
                    <a:pt x="12835" y="14318"/>
                    <a:pt x="12874" y="14342"/>
                    <a:pt x="12902" y="14324"/>
                  </a:cubicBezTo>
                  <a:cubicBezTo>
                    <a:pt x="12916" y="14318"/>
                    <a:pt x="12922" y="14300"/>
                    <a:pt x="12936" y="14289"/>
                  </a:cubicBezTo>
                  <a:cubicBezTo>
                    <a:pt x="12959" y="14262"/>
                    <a:pt x="12994" y="14268"/>
                    <a:pt x="13024" y="14274"/>
                  </a:cubicBezTo>
                  <a:cubicBezTo>
                    <a:pt x="13033" y="14274"/>
                    <a:pt x="13042" y="14274"/>
                    <a:pt x="13047" y="14289"/>
                  </a:cubicBezTo>
                  <a:cubicBezTo>
                    <a:pt x="13051" y="14295"/>
                    <a:pt x="13056" y="14300"/>
                    <a:pt x="13056" y="14312"/>
                  </a:cubicBezTo>
                  <a:cubicBezTo>
                    <a:pt x="13072" y="14363"/>
                    <a:pt x="13081" y="14413"/>
                    <a:pt x="13095" y="14460"/>
                  </a:cubicBezTo>
                  <a:cubicBezTo>
                    <a:pt x="13100" y="14466"/>
                    <a:pt x="13100" y="14481"/>
                    <a:pt x="13095" y="14493"/>
                  </a:cubicBezTo>
                  <a:cubicBezTo>
                    <a:pt x="13090" y="14510"/>
                    <a:pt x="13065" y="14499"/>
                    <a:pt x="13056" y="14510"/>
                  </a:cubicBezTo>
                  <a:cubicBezTo>
                    <a:pt x="13042" y="14516"/>
                    <a:pt x="13042" y="14543"/>
                    <a:pt x="13042" y="14561"/>
                  </a:cubicBezTo>
                  <a:cubicBezTo>
                    <a:pt x="13042" y="14611"/>
                    <a:pt x="13042" y="14658"/>
                    <a:pt x="13065" y="14697"/>
                  </a:cubicBezTo>
                  <a:cubicBezTo>
                    <a:pt x="13090" y="14735"/>
                    <a:pt x="13148" y="14735"/>
                    <a:pt x="13157" y="14691"/>
                  </a:cubicBezTo>
                  <a:cubicBezTo>
                    <a:pt x="13173" y="14720"/>
                    <a:pt x="13196" y="14741"/>
                    <a:pt x="13226" y="14741"/>
                  </a:cubicBezTo>
                  <a:cubicBezTo>
                    <a:pt x="13210" y="14821"/>
                    <a:pt x="13221" y="14912"/>
                    <a:pt x="13254" y="14983"/>
                  </a:cubicBezTo>
                  <a:cubicBezTo>
                    <a:pt x="13263" y="15001"/>
                    <a:pt x="13274" y="15019"/>
                    <a:pt x="13274" y="15037"/>
                  </a:cubicBezTo>
                  <a:cubicBezTo>
                    <a:pt x="13274" y="15057"/>
                    <a:pt x="13270" y="15081"/>
                    <a:pt x="13274" y="15099"/>
                  </a:cubicBezTo>
                  <a:cubicBezTo>
                    <a:pt x="13279" y="15113"/>
                    <a:pt x="13288" y="15125"/>
                    <a:pt x="13288" y="15137"/>
                  </a:cubicBezTo>
                  <a:cubicBezTo>
                    <a:pt x="13297" y="15167"/>
                    <a:pt x="13274" y="15199"/>
                    <a:pt x="13254" y="15211"/>
                  </a:cubicBezTo>
                  <a:cubicBezTo>
                    <a:pt x="13231" y="15223"/>
                    <a:pt x="13205" y="15229"/>
                    <a:pt x="13187" y="15255"/>
                  </a:cubicBezTo>
                  <a:cubicBezTo>
                    <a:pt x="13157" y="15291"/>
                    <a:pt x="13169" y="15374"/>
                    <a:pt x="13125" y="15391"/>
                  </a:cubicBezTo>
                  <a:cubicBezTo>
                    <a:pt x="13169" y="15409"/>
                    <a:pt x="13205" y="15436"/>
                    <a:pt x="13249" y="15453"/>
                  </a:cubicBezTo>
                  <a:cubicBezTo>
                    <a:pt x="13263" y="15459"/>
                    <a:pt x="13279" y="15465"/>
                    <a:pt x="13293" y="15465"/>
                  </a:cubicBezTo>
                  <a:cubicBezTo>
                    <a:pt x="13318" y="15465"/>
                    <a:pt x="13341" y="15442"/>
                    <a:pt x="13366" y="15448"/>
                  </a:cubicBezTo>
                  <a:cubicBezTo>
                    <a:pt x="13376" y="15448"/>
                    <a:pt x="13385" y="15453"/>
                    <a:pt x="13394" y="15453"/>
                  </a:cubicBezTo>
                  <a:cubicBezTo>
                    <a:pt x="13424" y="15453"/>
                    <a:pt x="13433" y="15403"/>
                    <a:pt x="13451" y="15374"/>
                  </a:cubicBezTo>
                  <a:cubicBezTo>
                    <a:pt x="13477" y="15335"/>
                    <a:pt x="13520" y="15341"/>
                    <a:pt x="13557" y="15329"/>
                  </a:cubicBezTo>
                  <a:cubicBezTo>
                    <a:pt x="13596" y="15317"/>
                    <a:pt x="13635" y="15273"/>
                    <a:pt x="13617" y="15229"/>
                  </a:cubicBezTo>
                  <a:cubicBezTo>
                    <a:pt x="13612" y="15217"/>
                    <a:pt x="13601" y="15211"/>
                    <a:pt x="13596" y="15199"/>
                  </a:cubicBezTo>
                  <a:cubicBezTo>
                    <a:pt x="13587" y="15167"/>
                    <a:pt x="13612" y="15137"/>
                    <a:pt x="13626" y="15105"/>
                  </a:cubicBezTo>
                  <a:cubicBezTo>
                    <a:pt x="13654" y="15057"/>
                    <a:pt x="13658" y="14995"/>
                    <a:pt x="13649" y="14939"/>
                  </a:cubicBezTo>
                  <a:cubicBezTo>
                    <a:pt x="13640" y="14883"/>
                    <a:pt x="13626" y="14827"/>
                    <a:pt x="13606" y="14771"/>
                  </a:cubicBezTo>
                  <a:cubicBezTo>
                    <a:pt x="13592" y="14729"/>
                    <a:pt x="13573" y="14679"/>
                    <a:pt x="13539" y="14652"/>
                  </a:cubicBezTo>
                  <a:cubicBezTo>
                    <a:pt x="13525" y="14646"/>
                    <a:pt x="13509" y="14640"/>
                    <a:pt x="13500" y="14623"/>
                  </a:cubicBezTo>
                  <a:cubicBezTo>
                    <a:pt x="13477" y="14590"/>
                    <a:pt x="13500" y="14528"/>
                    <a:pt x="13477" y="14493"/>
                  </a:cubicBezTo>
                  <a:cubicBezTo>
                    <a:pt x="13461" y="14466"/>
                    <a:pt x="13433" y="14466"/>
                    <a:pt x="13419" y="14442"/>
                  </a:cubicBezTo>
                  <a:cubicBezTo>
                    <a:pt x="13403" y="14419"/>
                    <a:pt x="13403" y="14386"/>
                    <a:pt x="13389" y="14368"/>
                  </a:cubicBezTo>
                  <a:cubicBezTo>
                    <a:pt x="13385" y="14363"/>
                    <a:pt x="13376" y="14357"/>
                    <a:pt x="13371" y="14351"/>
                  </a:cubicBezTo>
                  <a:cubicBezTo>
                    <a:pt x="13359" y="14330"/>
                    <a:pt x="13371" y="14312"/>
                    <a:pt x="13380" y="14300"/>
                  </a:cubicBezTo>
                  <a:cubicBezTo>
                    <a:pt x="13394" y="14274"/>
                    <a:pt x="13415" y="14250"/>
                    <a:pt x="13438" y="14250"/>
                  </a:cubicBezTo>
                  <a:cubicBezTo>
                    <a:pt x="13447" y="14250"/>
                    <a:pt x="13461" y="14256"/>
                    <a:pt x="13472" y="14262"/>
                  </a:cubicBezTo>
                  <a:cubicBezTo>
                    <a:pt x="13520" y="14274"/>
                    <a:pt x="13564" y="14232"/>
                    <a:pt x="13596" y="14194"/>
                  </a:cubicBezTo>
                  <a:cubicBezTo>
                    <a:pt x="13606" y="14182"/>
                    <a:pt x="13596" y="14159"/>
                    <a:pt x="13587" y="14144"/>
                  </a:cubicBezTo>
                  <a:cubicBezTo>
                    <a:pt x="13583" y="14132"/>
                    <a:pt x="13578" y="14108"/>
                    <a:pt x="13587" y="14102"/>
                  </a:cubicBezTo>
                  <a:cubicBezTo>
                    <a:pt x="13596" y="14096"/>
                    <a:pt x="13608" y="14105"/>
                    <a:pt x="13612" y="14096"/>
                  </a:cubicBezTo>
                  <a:cubicBezTo>
                    <a:pt x="13619" y="14091"/>
                    <a:pt x="13622" y="14082"/>
                    <a:pt x="13622" y="14076"/>
                  </a:cubicBezTo>
                  <a:cubicBezTo>
                    <a:pt x="13658" y="13972"/>
                    <a:pt x="13675" y="13833"/>
                    <a:pt x="13746" y="13765"/>
                  </a:cubicBezTo>
                  <a:cubicBezTo>
                    <a:pt x="13750" y="13759"/>
                    <a:pt x="13755" y="13759"/>
                    <a:pt x="13755" y="13759"/>
                  </a:cubicBezTo>
                  <a:cubicBezTo>
                    <a:pt x="13762" y="13759"/>
                    <a:pt x="13767" y="13765"/>
                    <a:pt x="13767" y="13765"/>
                  </a:cubicBezTo>
                  <a:cubicBezTo>
                    <a:pt x="13785" y="13780"/>
                    <a:pt x="13810" y="13748"/>
                    <a:pt x="13819" y="13724"/>
                  </a:cubicBezTo>
                  <a:cubicBezTo>
                    <a:pt x="13847" y="13668"/>
                    <a:pt x="13882" y="13618"/>
                    <a:pt x="13925" y="13579"/>
                  </a:cubicBezTo>
                  <a:cubicBezTo>
                    <a:pt x="13944" y="13567"/>
                    <a:pt x="13964" y="13555"/>
                    <a:pt x="13983" y="13555"/>
                  </a:cubicBezTo>
                  <a:cubicBezTo>
                    <a:pt x="14001" y="13561"/>
                    <a:pt x="14022" y="13594"/>
                    <a:pt x="14013" y="13612"/>
                  </a:cubicBezTo>
                  <a:cubicBezTo>
                    <a:pt x="14008" y="13618"/>
                    <a:pt x="14008" y="13623"/>
                    <a:pt x="14001" y="13629"/>
                  </a:cubicBezTo>
                  <a:cubicBezTo>
                    <a:pt x="13992" y="13656"/>
                    <a:pt x="14013" y="13686"/>
                    <a:pt x="14031" y="13697"/>
                  </a:cubicBezTo>
                  <a:cubicBezTo>
                    <a:pt x="14066" y="13718"/>
                    <a:pt x="14098" y="13718"/>
                    <a:pt x="14132" y="13697"/>
                  </a:cubicBezTo>
                  <a:cubicBezTo>
                    <a:pt x="14146" y="13691"/>
                    <a:pt x="14162" y="13680"/>
                    <a:pt x="14176" y="13674"/>
                  </a:cubicBezTo>
                  <a:cubicBezTo>
                    <a:pt x="14210" y="13662"/>
                    <a:pt x="14247" y="13674"/>
                    <a:pt x="14277" y="13656"/>
                  </a:cubicBezTo>
                  <a:cubicBezTo>
                    <a:pt x="14312" y="13635"/>
                    <a:pt x="14330" y="13579"/>
                    <a:pt x="14339" y="13538"/>
                  </a:cubicBezTo>
                  <a:cubicBezTo>
                    <a:pt x="14348" y="13487"/>
                    <a:pt x="14360" y="13437"/>
                    <a:pt x="14388" y="13408"/>
                  </a:cubicBezTo>
                  <a:cubicBezTo>
                    <a:pt x="14397" y="13402"/>
                    <a:pt x="14404" y="13387"/>
                    <a:pt x="14404" y="13375"/>
                  </a:cubicBezTo>
                  <a:cubicBezTo>
                    <a:pt x="14404" y="13369"/>
                    <a:pt x="14397" y="13369"/>
                    <a:pt x="14397" y="13363"/>
                  </a:cubicBezTo>
                  <a:cubicBezTo>
                    <a:pt x="14392" y="13346"/>
                    <a:pt x="14399" y="13322"/>
                    <a:pt x="14408" y="13304"/>
                  </a:cubicBezTo>
                  <a:cubicBezTo>
                    <a:pt x="14420" y="13283"/>
                    <a:pt x="14431" y="13280"/>
                    <a:pt x="14445" y="13266"/>
                  </a:cubicBezTo>
                  <a:cubicBezTo>
                    <a:pt x="14519" y="13218"/>
                    <a:pt x="14590" y="13136"/>
                    <a:pt x="14606" y="13032"/>
                  </a:cubicBezTo>
                  <a:cubicBezTo>
                    <a:pt x="14668" y="12949"/>
                    <a:pt x="14726" y="12858"/>
                    <a:pt x="14788" y="12772"/>
                  </a:cubicBezTo>
                  <a:cubicBezTo>
                    <a:pt x="14799" y="12757"/>
                    <a:pt x="14804" y="12745"/>
                    <a:pt x="14804" y="12734"/>
                  </a:cubicBezTo>
                  <a:cubicBezTo>
                    <a:pt x="14804" y="12722"/>
                    <a:pt x="14799" y="12710"/>
                    <a:pt x="14792" y="12689"/>
                  </a:cubicBezTo>
                  <a:cubicBezTo>
                    <a:pt x="14783" y="12648"/>
                    <a:pt x="14804" y="12595"/>
                    <a:pt x="14827" y="12565"/>
                  </a:cubicBezTo>
                  <a:cubicBezTo>
                    <a:pt x="14852" y="12532"/>
                    <a:pt x="14884" y="12509"/>
                    <a:pt x="14914" y="12485"/>
                  </a:cubicBezTo>
                  <a:cubicBezTo>
                    <a:pt x="14923" y="12473"/>
                    <a:pt x="14933" y="12467"/>
                    <a:pt x="14937" y="12456"/>
                  </a:cubicBezTo>
                  <a:cubicBezTo>
                    <a:pt x="14953" y="12423"/>
                    <a:pt x="14944" y="12388"/>
                    <a:pt x="14953" y="12355"/>
                  </a:cubicBezTo>
                  <a:cubicBezTo>
                    <a:pt x="14967" y="12287"/>
                    <a:pt x="15045" y="12255"/>
                    <a:pt x="15059" y="12187"/>
                  </a:cubicBezTo>
                  <a:cubicBezTo>
                    <a:pt x="15064" y="12157"/>
                    <a:pt x="15055" y="12119"/>
                    <a:pt x="15050" y="12083"/>
                  </a:cubicBezTo>
                  <a:cubicBezTo>
                    <a:pt x="15034" y="11965"/>
                    <a:pt x="15094" y="11853"/>
                    <a:pt x="15078" y="11734"/>
                  </a:cubicBezTo>
                  <a:cubicBezTo>
                    <a:pt x="15073" y="11711"/>
                    <a:pt x="15068" y="11684"/>
                    <a:pt x="15073" y="11660"/>
                  </a:cubicBezTo>
                  <a:cubicBezTo>
                    <a:pt x="15078" y="11631"/>
                    <a:pt x="15098" y="11598"/>
                    <a:pt x="15087" y="11569"/>
                  </a:cubicBezTo>
                  <a:cubicBezTo>
                    <a:pt x="15082" y="11554"/>
                    <a:pt x="15078" y="11542"/>
                    <a:pt x="15073" y="11524"/>
                  </a:cubicBezTo>
                  <a:cubicBezTo>
                    <a:pt x="15068" y="11492"/>
                    <a:pt x="15087" y="11468"/>
                    <a:pt x="15107" y="11445"/>
                  </a:cubicBezTo>
                  <a:cubicBezTo>
                    <a:pt x="15126" y="11424"/>
                    <a:pt x="15142" y="11388"/>
                    <a:pt x="15130" y="11362"/>
                  </a:cubicBezTo>
                  <a:cubicBezTo>
                    <a:pt x="15126" y="11356"/>
                    <a:pt x="15121" y="11344"/>
                    <a:pt x="15117" y="11338"/>
                  </a:cubicBezTo>
                  <a:cubicBezTo>
                    <a:pt x="15107" y="11314"/>
                    <a:pt x="15130" y="11288"/>
                    <a:pt x="15147" y="11264"/>
                  </a:cubicBezTo>
                  <a:cubicBezTo>
                    <a:pt x="15170" y="11220"/>
                    <a:pt x="15156" y="11158"/>
                    <a:pt x="15160" y="11107"/>
                  </a:cubicBezTo>
                  <a:cubicBezTo>
                    <a:pt x="15165" y="11060"/>
                    <a:pt x="15183" y="11016"/>
                    <a:pt x="15204" y="10977"/>
                  </a:cubicBezTo>
                  <a:cubicBezTo>
                    <a:pt x="15174" y="10966"/>
                    <a:pt x="15170" y="10915"/>
                    <a:pt x="15156" y="10880"/>
                  </a:cubicBezTo>
                  <a:cubicBezTo>
                    <a:pt x="15135" y="10830"/>
                    <a:pt x="15098" y="10791"/>
                    <a:pt x="15059" y="10762"/>
                  </a:cubicBezTo>
                  <a:cubicBezTo>
                    <a:pt x="15029" y="10738"/>
                    <a:pt x="14981" y="10711"/>
                    <a:pt x="14958" y="10744"/>
                  </a:cubicBezTo>
                  <a:cubicBezTo>
                    <a:pt x="14958" y="10717"/>
                    <a:pt x="14944" y="10705"/>
                    <a:pt x="14923" y="10699"/>
                  </a:cubicBezTo>
                  <a:cubicBezTo>
                    <a:pt x="14905" y="10694"/>
                    <a:pt x="14889" y="10699"/>
                    <a:pt x="14871" y="10705"/>
                  </a:cubicBezTo>
                  <a:cubicBezTo>
                    <a:pt x="14848" y="10717"/>
                    <a:pt x="14818" y="10738"/>
                    <a:pt x="14804" y="10762"/>
                  </a:cubicBezTo>
                  <a:cubicBezTo>
                    <a:pt x="14792" y="10785"/>
                    <a:pt x="14788" y="10812"/>
                    <a:pt x="14779" y="10835"/>
                  </a:cubicBezTo>
                  <a:cubicBezTo>
                    <a:pt x="14774" y="10859"/>
                    <a:pt x="14760" y="10886"/>
                    <a:pt x="14739" y="10898"/>
                  </a:cubicBezTo>
                  <a:cubicBezTo>
                    <a:pt x="14721" y="10909"/>
                    <a:pt x="14691" y="10903"/>
                    <a:pt x="14687" y="10874"/>
                  </a:cubicBezTo>
                  <a:cubicBezTo>
                    <a:pt x="14682" y="10847"/>
                    <a:pt x="14698" y="10830"/>
                    <a:pt x="14707" y="10806"/>
                  </a:cubicBezTo>
                  <a:cubicBezTo>
                    <a:pt x="14716" y="10785"/>
                    <a:pt x="14721" y="10750"/>
                    <a:pt x="14703" y="10744"/>
                  </a:cubicBezTo>
                  <a:cubicBezTo>
                    <a:pt x="14721" y="10699"/>
                    <a:pt x="14673" y="10637"/>
                    <a:pt x="14638" y="10643"/>
                  </a:cubicBezTo>
                  <a:cubicBezTo>
                    <a:pt x="14634" y="10655"/>
                    <a:pt x="14634" y="10667"/>
                    <a:pt x="14629" y="10688"/>
                  </a:cubicBezTo>
                  <a:cubicBezTo>
                    <a:pt x="14606" y="10682"/>
                    <a:pt x="14615" y="10631"/>
                    <a:pt x="14601" y="10605"/>
                  </a:cubicBezTo>
                  <a:cubicBezTo>
                    <a:pt x="14590" y="10593"/>
                    <a:pt x="14576" y="10587"/>
                    <a:pt x="14562" y="10587"/>
                  </a:cubicBezTo>
                  <a:cubicBezTo>
                    <a:pt x="14519" y="10581"/>
                    <a:pt x="14475" y="10575"/>
                    <a:pt x="14431" y="10575"/>
                  </a:cubicBezTo>
                  <a:cubicBezTo>
                    <a:pt x="14408" y="10575"/>
                    <a:pt x="14378" y="10569"/>
                    <a:pt x="14365" y="10543"/>
                  </a:cubicBezTo>
                  <a:cubicBezTo>
                    <a:pt x="14344" y="10513"/>
                    <a:pt x="14355" y="10457"/>
                    <a:pt x="14383" y="10439"/>
                  </a:cubicBezTo>
                  <a:cubicBezTo>
                    <a:pt x="14408" y="10413"/>
                    <a:pt x="14445" y="10413"/>
                    <a:pt x="14475" y="10427"/>
                  </a:cubicBezTo>
                  <a:cubicBezTo>
                    <a:pt x="14480" y="10413"/>
                    <a:pt x="14484" y="10395"/>
                    <a:pt x="14489" y="10383"/>
                  </a:cubicBezTo>
                  <a:cubicBezTo>
                    <a:pt x="14470" y="10389"/>
                    <a:pt x="14457" y="10351"/>
                    <a:pt x="14461" y="10327"/>
                  </a:cubicBezTo>
                  <a:cubicBezTo>
                    <a:pt x="14470" y="10303"/>
                    <a:pt x="14493" y="10289"/>
                    <a:pt x="14514" y="10289"/>
                  </a:cubicBezTo>
                  <a:cubicBezTo>
                    <a:pt x="14532" y="10283"/>
                    <a:pt x="14558" y="10289"/>
                    <a:pt x="14576" y="10283"/>
                  </a:cubicBezTo>
                  <a:cubicBezTo>
                    <a:pt x="14638" y="10265"/>
                    <a:pt x="14664" y="10167"/>
                    <a:pt x="14682" y="10085"/>
                  </a:cubicBezTo>
                  <a:cubicBezTo>
                    <a:pt x="14707" y="10105"/>
                    <a:pt x="14737" y="10090"/>
                    <a:pt x="14756" y="10073"/>
                  </a:cubicBezTo>
                  <a:cubicBezTo>
                    <a:pt x="14776" y="10055"/>
                    <a:pt x="14783" y="10017"/>
                    <a:pt x="14792" y="9987"/>
                  </a:cubicBezTo>
                  <a:cubicBezTo>
                    <a:pt x="14804" y="9960"/>
                    <a:pt x="14813" y="9931"/>
                    <a:pt x="14822" y="9904"/>
                  </a:cubicBezTo>
                  <a:cubicBezTo>
                    <a:pt x="14827" y="9898"/>
                    <a:pt x="14827" y="9886"/>
                    <a:pt x="14831" y="9886"/>
                  </a:cubicBezTo>
                  <a:cubicBezTo>
                    <a:pt x="14848" y="9875"/>
                    <a:pt x="14861" y="9881"/>
                    <a:pt x="14875" y="9881"/>
                  </a:cubicBezTo>
                  <a:cubicBezTo>
                    <a:pt x="14910" y="9881"/>
                    <a:pt x="14933" y="9818"/>
                    <a:pt x="14910" y="9789"/>
                  </a:cubicBezTo>
                  <a:cubicBezTo>
                    <a:pt x="14944" y="9789"/>
                    <a:pt x="14981" y="9789"/>
                    <a:pt x="15006" y="9750"/>
                  </a:cubicBezTo>
                  <a:cubicBezTo>
                    <a:pt x="15025" y="9727"/>
                    <a:pt x="15029" y="9694"/>
                    <a:pt x="15038" y="9665"/>
                  </a:cubicBezTo>
                  <a:cubicBezTo>
                    <a:pt x="15050" y="9632"/>
                    <a:pt x="15068" y="9603"/>
                    <a:pt x="15094" y="9603"/>
                  </a:cubicBezTo>
                  <a:cubicBezTo>
                    <a:pt x="15103" y="9603"/>
                    <a:pt x="15107" y="9603"/>
                    <a:pt x="15117" y="9597"/>
                  </a:cubicBezTo>
                  <a:cubicBezTo>
                    <a:pt x="15126" y="9582"/>
                    <a:pt x="15121" y="9564"/>
                    <a:pt x="15112" y="9552"/>
                  </a:cubicBezTo>
                  <a:cubicBezTo>
                    <a:pt x="15103" y="9541"/>
                    <a:pt x="15087" y="9541"/>
                    <a:pt x="15078" y="9520"/>
                  </a:cubicBezTo>
                  <a:cubicBezTo>
                    <a:pt x="15064" y="9496"/>
                    <a:pt x="15078" y="9458"/>
                    <a:pt x="15098" y="9446"/>
                  </a:cubicBezTo>
                  <a:cubicBezTo>
                    <a:pt x="15121" y="9428"/>
                    <a:pt x="15151" y="9422"/>
                    <a:pt x="15174" y="9434"/>
                  </a:cubicBezTo>
                  <a:cubicBezTo>
                    <a:pt x="15183" y="9440"/>
                    <a:pt x="15190" y="9440"/>
                    <a:pt x="15199" y="9440"/>
                  </a:cubicBezTo>
                  <a:cubicBezTo>
                    <a:pt x="15222" y="9440"/>
                    <a:pt x="15243" y="9410"/>
                    <a:pt x="15232" y="9378"/>
                  </a:cubicBezTo>
                  <a:cubicBezTo>
                    <a:pt x="15227" y="9366"/>
                    <a:pt x="15218" y="9354"/>
                    <a:pt x="15213" y="9342"/>
                  </a:cubicBezTo>
                  <a:cubicBezTo>
                    <a:pt x="15209" y="9316"/>
                    <a:pt x="15225" y="9283"/>
                    <a:pt x="15243" y="9266"/>
                  </a:cubicBezTo>
                  <a:cubicBezTo>
                    <a:pt x="15264" y="9245"/>
                    <a:pt x="15282" y="9233"/>
                    <a:pt x="15291" y="9204"/>
                  </a:cubicBezTo>
                  <a:cubicBezTo>
                    <a:pt x="15303" y="9171"/>
                    <a:pt x="15291" y="9130"/>
                    <a:pt x="15310" y="9118"/>
                  </a:cubicBezTo>
                  <a:cubicBezTo>
                    <a:pt x="15319" y="9112"/>
                    <a:pt x="15328" y="9112"/>
                    <a:pt x="15340" y="9112"/>
                  </a:cubicBezTo>
                  <a:lnTo>
                    <a:pt x="15469" y="9112"/>
                  </a:lnTo>
                  <a:cubicBezTo>
                    <a:pt x="15499" y="9112"/>
                    <a:pt x="15526" y="9112"/>
                    <a:pt x="15547" y="9079"/>
                  </a:cubicBezTo>
                  <a:cubicBezTo>
                    <a:pt x="15561" y="9106"/>
                    <a:pt x="15591" y="9100"/>
                    <a:pt x="15614" y="9094"/>
                  </a:cubicBezTo>
                  <a:cubicBezTo>
                    <a:pt x="15639" y="9079"/>
                    <a:pt x="15662" y="9068"/>
                    <a:pt x="15687" y="9079"/>
                  </a:cubicBezTo>
                  <a:cubicBezTo>
                    <a:pt x="15696" y="9088"/>
                    <a:pt x="15706" y="9100"/>
                    <a:pt x="15715" y="9106"/>
                  </a:cubicBezTo>
                  <a:cubicBezTo>
                    <a:pt x="15735" y="9118"/>
                    <a:pt x="15758" y="9112"/>
                    <a:pt x="15777" y="9124"/>
                  </a:cubicBezTo>
                  <a:cubicBezTo>
                    <a:pt x="15798" y="9136"/>
                    <a:pt x="15807" y="9174"/>
                    <a:pt x="15788" y="9186"/>
                  </a:cubicBezTo>
                  <a:cubicBezTo>
                    <a:pt x="15788" y="9209"/>
                    <a:pt x="15816" y="9209"/>
                    <a:pt x="15832" y="9198"/>
                  </a:cubicBezTo>
                  <a:cubicBezTo>
                    <a:pt x="15846" y="9180"/>
                    <a:pt x="15850" y="9153"/>
                    <a:pt x="15860" y="9141"/>
                  </a:cubicBezTo>
                  <a:cubicBezTo>
                    <a:pt x="15869" y="9127"/>
                    <a:pt x="15878" y="9124"/>
                    <a:pt x="15894" y="9124"/>
                  </a:cubicBezTo>
                  <a:cubicBezTo>
                    <a:pt x="15933" y="9112"/>
                    <a:pt x="15975" y="9106"/>
                    <a:pt x="16018" y="9124"/>
                  </a:cubicBezTo>
                  <a:cubicBezTo>
                    <a:pt x="16044" y="9130"/>
                    <a:pt x="16062" y="9156"/>
                    <a:pt x="16076" y="9180"/>
                  </a:cubicBezTo>
                  <a:cubicBezTo>
                    <a:pt x="16092" y="9147"/>
                    <a:pt x="16131" y="9136"/>
                    <a:pt x="16154" y="9162"/>
                  </a:cubicBezTo>
                  <a:cubicBezTo>
                    <a:pt x="16163" y="9168"/>
                    <a:pt x="16168" y="9180"/>
                    <a:pt x="16179" y="9180"/>
                  </a:cubicBezTo>
                  <a:cubicBezTo>
                    <a:pt x="16198" y="9180"/>
                    <a:pt x="16202" y="9147"/>
                    <a:pt x="16202" y="9130"/>
                  </a:cubicBezTo>
                  <a:cubicBezTo>
                    <a:pt x="16198" y="9106"/>
                    <a:pt x="16189" y="9088"/>
                    <a:pt x="16189" y="9062"/>
                  </a:cubicBezTo>
                  <a:cubicBezTo>
                    <a:pt x="16193" y="9032"/>
                    <a:pt x="16216" y="9011"/>
                    <a:pt x="16241" y="9005"/>
                  </a:cubicBezTo>
                  <a:cubicBezTo>
                    <a:pt x="16251" y="9000"/>
                    <a:pt x="16255" y="9000"/>
                    <a:pt x="16264" y="9000"/>
                  </a:cubicBezTo>
                  <a:cubicBezTo>
                    <a:pt x="16269" y="9000"/>
                    <a:pt x="16276" y="9005"/>
                    <a:pt x="16285" y="9011"/>
                  </a:cubicBezTo>
                  <a:cubicBezTo>
                    <a:pt x="16333" y="9044"/>
                    <a:pt x="16400" y="9017"/>
                    <a:pt x="16435" y="9068"/>
                  </a:cubicBezTo>
                  <a:cubicBezTo>
                    <a:pt x="16444" y="9088"/>
                    <a:pt x="16448" y="9106"/>
                    <a:pt x="16462" y="9118"/>
                  </a:cubicBezTo>
                  <a:cubicBezTo>
                    <a:pt x="16474" y="9130"/>
                    <a:pt x="16488" y="9130"/>
                    <a:pt x="16501" y="9141"/>
                  </a:cubicBezTo>
                  <a:cubicBezTo>
                    <a:pt x="16511" y="9156"/>
                    <a:pt x="16520" y="9180"/>
                    <a:pt x="16506" y="9186"/>
                  </a:cubicBezTo>
                  <a:cubicBezTo>
                    <a:pt x="16497" y="9192"/>
                    <a:pt x="16488" y="9186"/>
                    <a:pt x="16478" y="9186"/>
                  </a:cubicBezTo>
                  <a:cubicBezTo>
                    <a:pt x="16458" y="9186"/>
                    <a:pt x="16444" y="9218"/>
                    <a:pt x="16448" y="9242"/>
                  </a:cubicBezTo>
                  <a:cubicBezTo>
                    <a:pt x="16448" y="9266"/>
                    <a:pt x="16462" y="9286"/>
                    <a:pt x="16474" y="9310"/>
                  </a:cubicBezTo>
                  <a:cubicBezTo>
                    <a:pt x="16515" y="9310"/>
                    <a:pt x="16559" y="9304"/>
                    <a:pt x="16603" y="9304"/>
                  </a:cubicBezTo>
                  <a:cubicBezTo>
                    <a:pt x="16607" y="9304"/>
                    <a:pt x="16616" y="9304"/>
                    <a:pt x="16623" y="9298"/>
                  </a:cubicBezTo>
                  <a:lnTo>
                    <a:pt x="16637" y="9280"/>
                  </a:lnTo>
                  <a:cubicBezTo>
                    <a:pt x="16655" y="9260"/>
                    <a:pt x="16681" y="9292"/>
                    <a:pt x="16699" y="9292"/>
                  </a:cubicBezTo>
                  <a:cubicBezTo>
                    <a:pt x="16738" y="9286"/>
                    <a:pt x="16738" y="9192"/>
                    <a:pt x="16782" y="9192"/>
                  </a:cubicBezTo>
                  <a:cubicBezTo>
                    <a:pt x="16800" y="9192"/>
                    <a:pt x="16814" y="9224"/>
                    <a:pt x="16839" y="9230"/>
                  </a:cubicBezTo>
                  <a:cubicBezTo>
                    <a:pt x="16853" y="9236"/>
                    <a:pt x="16869" y="9230"/>
                    <a:pt x="16879" y="9242"/>
                  </a:cubicBezTo>
                  <a:cubicBezTo>
                    <a:pt x="16888" y="9254"/>
                    <a:pt x="16883" y="9272"/>
                    <a:pt x="16892" y="9280"/>
                  </a:cubicBezTo>
                  <a:cubicBezTo>
                    <a:pt x="16902" y="9286"/>
                    <a:pt x="16911" y="9286"/>
                    <a:pt x="16922" y="9280"/>
                  </a:cubicBezTo>
                  <a:cubicBezTo>
                    <a:pt x="16950" y="9266"/>
                    <a:pt x="16980" y="9254"/>
                    <a:pt x="17003" y="9242"/>
                  </a:cubicBezTo>
                  <a:cubicBezTo>
                    <a:pt x="17042" y="9224"/>
                    <a:pt x="17081" y="9198"/>
                    <a:pt x="17090" y="9147"/>
                  </a:cubicBezTo>
                  <a:cubicBezTo>
                    <a:pt x="17033" y="9147"/>
                    <a:pt x="16975" y="9112"/>
                    <a:pt x="16941" y="9050"/>
                  </a:cubicBezTo>
                  <a:cubicBezTo>
                    <a:pt x="16936" y="9044"/>
                    <a:pt x="16931" y="9032"/>
                    <a:pt x="16927" y="9026"/>
                  </a:cubicBezTo>
                  <a:cubicBezTo>
                    <a:pt x="16906" y="9011"/>
                    <a:pt x="16879" y="9038"/>
                    <a:pt x="16862" y="9017"/>
                  </a:cubicBezTo>
                  <a:cubicBezTo>
                    <a:pt x="16849" y="9005"/>
                    <a:pt x="16853" y="8976"/>
                    <a:pt x="16869" y="8964"/>
                  </a:cubicBezTo>
                  <a:cubicBezTo>
                    <a:pt x="16883" y="8949"/>
                    <a:pt x="16902" y="8943"/>
                    <a:pt x="16918" y="8932"/>
                  </a:cubicBezTo>
                  <a:cubicBezTo>
                    <a:pt x="16945" y="8914"/>
                    <a:pt x="16964" y="8875"/>
                    <a:pt x="16971" y="8831"/>
                  </a:cubicBezTo>
                  <a:cubicBezTo>
                    <a:pt x="16971" y="8819"/>
                    <a:pt x="16971" y="8807"/>
                    <a:pt x="16975" y="8796"/>
                  </a:cubicBezTo>
                  <a:cubicBezTo>
                    <a:pt x="16984" y="8772"/>
                    <a:pt x="17012" y="8772"/>
                    <a:pt x="17037" y="8784"/>
                  </a:cubicBezTo>
                  <a:cubicBezTo>
                    <a:pt x="17056" y="8790"/>
                    <a:pt x="17086" y="8801"/>
                    <a:pt x="17099" y="8778"/>
                  </a:cubicBezTo>
                  <a:cubicBezTo>
                    <a:pt x="17120" y="8745"/>
                    <a:pt x="17095" y="8689"/>
                    <a:pt x="17125" y="8665"/>
                  </a:cubicBezTo>
                  <a:cubicBezTo>
                    <a:pt x="17129" y="8660"/>
                    <a:pt x="17138" y="8660"/>
                    <a:pt x="17143" y="8654"/>
                  </a:cubicBezTo>
                  <a:cubicBezTo>
                    <a:pt x="17152" y="8639"/>
                    <a:pt x="17152" y="8621"/>
                    <a:pt x="17143" y="8609"/>
                  </a:cubicBezTo>
                  <a:cubicBezTo>
                    <a:pt x="17138" y="8603"/>
                    <a:pt x="17134" y="8603"/>
                    <a:pt x="17134" y="8597"/>
                  </a:cubicBezTo>
                  <a:cubicBezTo>
                    <a:pt x="17125" y="8586"/>
                    <a:pt x="17134" y="8559"/>
                    <a:pt x="17148" y="8547"/>
                  </a:cubicBezTo>
                  <a:cubicBezTo>
                    <a:pt x="17164" y="8541"/>
                    <a:pt x="17178" y="8547"/>
                    <a:pt x="17191" y="8547"/>
                  </a:cubicBezTo>
                  <a:cubicBezTo>
                    <a:pt x="17205" y="8547"/>
                    <a:pt x="17226" y="8541"/>
                    <a:pt x="17230" y="8524"/>
                  </a:cubicBezTo>
                  <a:cubicBezTo>
                    <a:pt x="17235" y="8509"/>
                    <a:pt x="17230" y="8491"/>
                    <a:pt x="17230" y="8479"/>
                  </a:cubicBezTo>
                  <a:cubicBezTo>
                    <a:pt x="17226" y="8461"/>
                    <a:pt x="17221" y="8435"/>
                    <a:pt x="17217" y="8417"/>
                  </a:cubicBezTo>
                  <a:cubicBezTo>
                    <a:pt x="17217" y="8411"/>
                    <a:pt x="17210" y="8399"/>
                    <a:pt x="17217" y="8393"/>
                  </a:cubicBezTo>
                  <a:cubicBezTo>
                    <a:pt x="17221" y="8379"/>
                    <a:pt x="17235" y="8385"/>
                    <a:pt x="17244" y="8385"/>
                  </a:cubicBezTo>
                  <a:cubicBezTo>
                    <a:pt x="17283" y="8385"/>
                    <a:pt x="17306" y="8311"/>
                    <a:pt x="17350" y="8311"/>
                  </a:cubicBezTo>
                  <a:cubicBezTo>
                    <a:pt x="17355" y="8299"/>
                    <a:pt x="17375" y="8299"/>
                    <a:pt x="17385" y="8305"/>
                  </a:cubicBezTo>
                  <a:cubicBezTo>
                    <a:pt x="17394" y="8311"/>
                    <a:pt x="17403" y="8317"/>
                    <a:pt x="17414" y="8311"/>
                  </a:cubicBezTo>
                  <a:cubicBezTo>
                    <a:pt x="17424" y="8311"/>
                    <a:pt x="17428" y="8299"/>
                    <a:pt x="17433" y="8293"/>
                  </a:cubicBezTo>
                  <a:cubicBezTo>
                    <a:pt x="17463" y="8260"/>
                    <a:pt x="17516" y="8293"/>
                    <a:pt x="17552" y="8275"/>
                  </a:cubicBezTo>
                  <a:cubicBezTo>
                    <a:pt x="17559" y="8293"/>
                    <a:pt x="17573" y="8305"/>
                    <a:pt x="17587" y="8305"/>
                  </a:cubicBezTo>
                  <a:cubicBezTo>
                    <a:pt x="17601" y="8305"/>
                    <a:pt x="17617" y="8305"/>
                    <a:pt x="17631" y="8299"/>
                  </a:cubicBezTo>
                  <a:cubicBezTo>
                    <a:pt x="17670" y="8355"/>
                    <a:pt x="17679" y="8429"/>
                    <a:pt x="17665" y="8503"/>
                  </a:cubicBezTo>
                  <a:cubicBezTo>
                    <a:pt x="17661" y="8535"/>
                    <a:pt x="17649" y="8571"/>
                    <a:pt x="17670" y="8592"/>
                  </a:cubicBezTo>
                  <a:cubicBezTo>
                    <a:pt x="17674" y="8597"/>
                    <a:pt x="17679" y="8597"/>
                    <a:pt x="17684" y="8603"/>
                  </a:cubicBezTo>
                  <a:cubicBezTo>
                    <a:pt x="17693" y="8615"/>
                    <a:pt x="17693" y="8639"/>
                    <a:pt x="17688" y="8660"/>
                  </a:cubicBezTo>
                  <a:cubicBezTo>
                    <a:pt x="17684" y="8677"/>
                    <a:pt x="17674" y="8695"/>
                    <a:pt x="17674" y="8716"/>
                  </a:cubicBezTo>
                  <a:cubicBezTo>
                    <a:pt x="17697" y="8701"/>
                    <a:pt x="17727" y="8728"/>
                    <a:pt x="17750" y="8716"/>
                  </a:cubicBezTo>
                  <a:cubicBezTo>
                    <a:pt x="17771" y="8701"/>
                    <a:pt x="17776" y="8671"/>
                    <a:pt x="17776" y="8648"/>
                  </a:cubicBezTo>
                  <a:cubicBezTo>
                    <a:pt x="17780" y="8621"/>
                    <a:pt x="17785" y="8586"/>
                    <a:pt x="17805" y="8586"/>
                  </a:cubicBezTo>
                  <a:lnTo>
                    <a:pt x="17828" y="8586"/>
                  </a:lnTo>
                  <a:cubicBezTo>
                    <a:pt x="17851" y="8577"/>
                    <a:pt x="17868" y="8547"/>
                    <a:pt x="17872" y="8524"/>
                  </a:cubicBezTo>
                  <a:cubicBezTo>
                    <a:pt x="17881" y="8491"/>
                    <a:pt x="17886" y="8461"/>
                    <a:pt x="17907" y="8441"/>
                  </a:cubicBezTo>
                  <a:cubicBezTo>
                    <a:pt x="17920" y="8429"/>
                    <a:pt x="17941" y="8429"/>
                    <a:pt x="17960" y="8423"/>
                  </a:cubicBezTo>
                  <a:cubicBezTo>
                    <a:pt x="17980" y="8417"/>
                    <a:pt x="17996" y="8411"/>
                    <a:pt x="18008" y="8385"/>
                  </a:cubicBezTo>
                  <a:cubicBezTo>
                    <a:pt x="18022" y="8417"/>
                    <a:pt x="18056" y="8423"/>
                    <a:pt x="18075" y="8393"/>
                  </a:cubicBezTo>
                  <a:cubicBezTo>
                    <a:pt x="18093" y="8367"/>
                    <a:pt x="18084" y="8322"/>
                    <a:pt x="18065" y="8293"/>
                  </a:cubicBezTo>
                  <a:cubicBezTo>
                    <a:pt x="18061" y="8287"/>
                    <a:pt x="18056" y="8281"/>
                    <a:pt x="18056" y="8275"/>
                  </a:cubicBezTo>
                  <a:cubicBezTo>
                    <a:pt x="18049" y="8249"/>
                    <a:pt x="18070" y="8231"/>
                    <a:pt x="18084" y="8219"/>
                  </a:cubicBezTo>
                  <a:cubicBezTo>
                    <a:pt x="18098" y="8207"/>
                    <a:pt x="18114" y="8175"/>
                    <a:pt x="18098" y="8163"/>
                  </a:cubicBezTo>
                  <a:cubicBezTo>
                    <a:pt x="18093" y="8157"/>
                    <a:pt x="18084" y="8157"/>
                    <a:pt x="18079" y="8145"/>
                  </a:cubicBezTo>
                  <a:cubicBezTo>
                    <a:pt x="18070" y="8124"/>
                    <a:pt x="18084" y="8107"/>
                    <a:pt x="18093" y="8095"/>
                  </a:cubicBezTo>
                  <a:cubicBezTo>
                    <a:pt x="18114" y="8077"/>
                    <a:pt x="18127" y="8050"/>
                    <a:pt x="18137" y="8021"/>
                  </a:cubicBezTo>
                  <a:cubicBezTo>
                    <a:pt x="18141" y="8015"/>
                    <a:pt x="18141" y="8000"/>
                    <a:pt x="18146" y="7994"/>
                  </a:cubicBezTo>
                  <a:cubicBezTo>
                    <a:pt x="18153" y="7988"/>
                    <a:pt x="18157" y="7988"/>
                    <a:pt x="18162" y="7988"/>
                  </a:cubicBezTo>
                  <a:cubicBezTo>
                    <a:pt x="18201" y="7988"/>
                    <a:pt x="18233" y="8015"/>
                    <a:pt x="18259" y="8045"/>
                  </a:cubicBezTo>
                  <a:lnTo>
                    <a:pt x="18263" y="8050"/>
                  </a:lnTo>
                  <a:cubicBezTo>
                    <a:pt x="18268" y="8068"/>
                    <a:pt x="18249" y="8077"/>
                    <a:pt x="18233" y="8077"/>
                  </a:cubicBezTo>
                  <a:cubicBezTo>
                    <a:pt x="18215" y="8083"/>
                    <a:pt x="18201" y="8107"/>
                    <a:pt x="18190" y="8124"/>
                  </a:cubicBezTo>
                  <a:cubicBezTo>
                    <a:pt x="18180" y="8151"/>
                    <a:pt x="18180" y="8175"/>
                    <a:pt x="18180" y="8201"/>
                  </a:cubicBezTo>
                  <a:cubicBezTo>
                    <a:pt x="18180" y="8225"/>
                    <a:pt x="18180" y="8254"/>
                    <a:pt x="18176" y="8281"/>
                  </a:cubicBezTo>
                  <a:cubicBezTo>
                    <a:pt x="18176" y="8299"/>
                    <a:pt x="18176" y="8317"/>
                    <a:pt x="18185" y="8337"/>
                  </a:cubicBezTo>
                  <a:cubicBezTo>
                    <a:pt x="18190" y="8343"/>
                    <a:pt x="18194" y="8349"/>
                    <a:pt x="18194" y="8355"/>
                  </a:cubicBezTo>
                  <a:cubicBezTo>
                    <a:pt x="18194" y="8367"/>
                    <a:pt x="18190" y="8373"/>
                    <a:pt x="18180" y="8373"/>
                  </a:cubicBezTo>
                  <a:lnTo>
                    <a:pt x="18157" y="8373"/>
                  </a:lnTo>
                  <a:cubicBezTo>
                    <a:pt x="18137" y="8373"/>
                    <a:pt x="18118" y="8399"/>
                    <a:pt x="18114" y="8423"/>
                  </a:cubicBezTo>
                  <a:cubicBezTo>
                    <a:pt x="18109" y="8447"/>
                    <a:pt x="18109" y="8473"/>
                    <a:pt x="18114" y="8503"/>
                  </a:cubicBezTo>
                  <a:cubicBezTo>
                    <a:pt x="18114" y="8529"/>
                    <a:pt x="18118" y="8553"/>
                    <a:pt x="18118" y="8571"/>
                  </a:cubicBezTo>
                  <a:lnTo>
                    <a:pt x="18118" y="8592"/>
                  </a:lnTo>
                  <a:cubicBezTo>
                    <a:pt x="18114" y="8597"/>
                    <a:pt x="18109" y="8603"/>
                    <a:pt x="18104" y="8603"/>
                  </a:cubicBezTo>
                  <a:cubicBezTo>
                    <a:pt x="18079" y="8615"/>
                    <a:pt x="18049" y="8621"/>
                    <a:pt x="18026" y="8633"/>
                  </a:cubicBezTo>
                  <a:cubicBezTo>
                    <a:pt x="18012" y="8639"/>
                    <a:pt x="17996" y="8648"/>
                    <a:pt x="17987" y="8665"/>
                  </a:cubicBezTo>
                  <a:cubicBezTo>
                    <a:pt x="17978" y="8683"/>
                    <a:pt x="17978" y="8710"/>
                    <a:pt x="17992" y="8716"/>
                  </a:cubicBezTo>
                  <a:cubicBezTo>
                    <a:pt x="17964" y="8745"/>
                    <a:pt x="17911" y="8716"/>
                    <a:pt x="17881" y="8757"/>
                  </a:cubicBezTo>
                  <a:cubicBezTo>
                    <a:pt x="17868" y="8784"/>
                    <a:pt x="17872" y="8819"/>
                    <a:pt x="17863" y="8846"/>
                  </a:cubicBezTo>
                  <a:cubicBezTo>
                    <a:pt x="17851" y="8869"/>
                    <a:pt x="17833" y="8887"/>
                    <a:pt x="17833" y="8914"/>
                  </a:cubicBezTo>
                  <a:lnTo>
                    <a:pt x="17833" y="8932"/>
                  </a:lnTo>
                  <a:cubicBezTo>
                    <a:pt x="17833" y="8943"/>
                    <a:pt x="17819" y="8949"/>
                    <a:pt x="17805" y="8949"/>
                  </a:cubicBezTo>
                  <a:cubicBezTo>
                    <a:pt x="17794" y="8949"/>
                    <a:pt x="17780" y="8943"/>
                    <a:pt x="17771" y="8943"/>
                  </a:cubicBezTo>
                  <a:cubicBezTo>
                    <a:pt x="17741" y="8949"/>
                    <a:pt x="17736" y="9000"/>
                    <a:pt x="17723" y="9032"/>
                  </a:cubicBezTo>
                  <a:cubicBezTo>
                    <a:pt x="17702" y="9068"/>
                    <a:pt x="17670" y="9094"/>
                    <a:pt x="17674" y="9130"/>
                  </a:cubicBezTo>
                  <a:cubicBezTo>
                    <a:pt x="17654" y="9130"/>
                    <a:pt x="17661" y="9168"/>
                    <a:pt x="17649" y="9186"/>
                  </a:cubicBezTo>
                  <a:cubicBezTo>
                    <a:pt x="17640" y="9209"/>
                    <a:pt x="17617" y="9218"/>
                    <a:pt x="17601" y="9198"/>
                  </a:cubicBezTo>
                  <a:cubicBezTo>
                    <a:pt x="17612" y="9242"/>
                    <a:pt x="17578" y="9280"/>
                    <a:pt x="17564" y="9316"/>
                  </a:cubicBezTo>
                  <a:cubicBezTo>
                    <a:pt x="17559" y="9334"/>
                    <a:pt x="17559" y="9348"/>
                    <a:pt x="17552" y="9366"/>
                  </a:cubicBezTo>
                  <a:cubicBezTo>
                    <a:pt x="17543" y="9410"/>
                    <a:pt x="17520" y="9440"/>
                    <a:pt x="17495" y="9473"/>
                  </a:cubicBezTo>
                  <a:cubicBezTo>
                    <a:pt x="17490" y="9478"/>
                    <a:pt x="17486" y="9484"/>
                    <a:pt x="17477" y="9490"/>
                  </a:cubicBezTo>
                  <a:cubicBezTo>
                    <a:pt x="17463" y="9496"/>
                    <a:pt x="17447" y="9490"/>
                    <a:pt x="17428" y="9490"/>
                  </a:cubicBezTo>
                  <a:cubicBezTo>
                    <a:pt x="17389" y="9496"/>
                    <a:pt x="17380" y="9570"/>
                    <a:pt x="17345" y="9588"/>
                  </a:cubicBezTo>
                  <a:cubicBezTo>
                    <a:pt x="17327" y="9597"/>
                    <a:pt x="17306" y="9588"/>
                    <a:pt x="17288" y="9597"/>
                  </a:cubicBezTo>
                  <a:cubicBezTo>
                    <a:pt x="17270" y="9597"/>
                    <a:pt x="17249" y="9620"/>
                    <a:pt x="17253" y="9638"/>
                  </a:cubicBezTo>
                  <a:cubicBezTo>
                    <a:pt x="17253" y="9650"/>
                    <a:pt x="17265" y="9659"/>
                    <a:pt x="17258" y="9665"/>
                  </a:cubicBezTo>
                  <a:cubicBezTo>
                    <a:pt x="17258" y="9671"/>
                    <a:pt x="17253" y="9671"/>
                    <a:pt x="17249" y="9671"/>
                  </a:cubicBezTo>
                  <a:cubicBezTo>
                    <a:pt x="17230" y="9682"/>
                    <a:pt x="17205" y="9694"/>
                    <a:pt x="17187" y="9706"/>
                  </a:cubicBezTo>
                  <a:cubicBezTo>
                    <a:pt x="17178" y="9712"/>
                    <a:pt x="17168" y="9718"/>
                    <a:pt x="17164" y="9733"/>
                  </a:cubicBezTo>
                  <a:cubicBezTo>
                    <a:pt x="17157" y="9756"/>
                    <a:pt x="17187" y="9762"/>
                    <a:pt x="17201" y="9780"/>
                  </a:cubicBezTo>
                  <a:cubicBezTo>
                    <a:pt x="17221" y="9807"/>
                    <a:pt x="17201" y="9851"/>
                    <a:pt x="17178" y="9875"/>
                  </a:cubicBezTo>
                  <a:cubicBezTo>
                    <a:pt x="17152" y="9892"/>
                    <a:pt x="17125" y="9904"/>
                    <a:pt x="17109" y="9937"/>
                  </a:cubicBezTo>
                  <a:cubicBezTo>
                    <a:pt x="17104" y="9943"/>
                    <a:pt x="17104" y="9949"/>
                    <a:pt x="17104" y="9954"/>
                  </a:cubicBezTo>
                  <a:cubicBezTo>
                    <a:pt x="17109" y="9972"/>
                    <a:pt x="17125" y="9972"/>
                    <a:pt x="17134" y="9987"/>
                  </a:cubicBezTo>
                  <a:cubicBezTo>
                    <a:pt x="17143" y="9999"/>
                    <a:pt x="17134" y="10022"/>
                    <a:pt x="17125" y="10034"/>
                  </a:cubicBezTo>
                  <a:lnTo>
                    <a:pt x="17095" y="10073"/>
                  </a:lnTo>
                  <a:cubicBezTo>
                    <a:pt x="17086" y="10096"/>
                    <a:pt x="17095" y="10129"/>
                    <a:pt x="17090" y="10158"/>
                  </a:cubicBezTo>
                  <a:cubicBezTo>
                    <a:pt x="17086" y="10173"/>
                    <a:pt x="17081" y="10185"/>
                    <a:pt x="17076" y="10203"/>
                  </a:cubicBezTo>
                  <a:cubicBezTo>
                    <a:pt x="17072" y="10229"/>
                    <a:pt x="17081" y="10259"/>
                    <a:pt x="17076" y="10283"/>
                  </a:cubicBezTo>
                  <a:cubicBezTo>
                    <a:pt x="17076" y="10297"/>
                    <a:pt x="17067" y="10309"/>
                    <a:pt x="17067" y="10327"/>
                  </a:cubicBezTo>
                  <a:cubicBezTo>
                    <a:pt x="17067" y="10351"/>
                    <a:pt x="17086" y="10377"/>
                    <a:pt x="17081" y="10401"/>
                  </a:cubicBezTo>
                  <a:cubicBezTo>
                    <a:pt x="17081" y="10427"/>
                    <a:pt x="17060" y="10457"/>
                    <a:pt x="17076" y="10475"/>
                  </a:cubicBezTo>
                  <a:lnTo>
                    <a:pt x="17086" y="10490"/>
                  </a:lnTo>
                  <a:cubicBezTo>
                    <a:pt x="17095" y="10501"/>
                    <a:pt x="17081" y="10519"/>
                    <a:pt x="17072" y="10537"/>
                  </a:cubicBezTo>
                  <a:cubicBezTo>
                    <a:pt x="17056" y="10558"/>
                    <a:pt x="17051" y="10593"/>
                    <a:pt x="17072" y="10599"/>
                  </a:cubicBezTo>
                  <a:cubicBezTo>
                    <a:pt x="17090" y="10614"/>
                    <a:pt x="17090" y="10655"/>
                    <a:pt x="17086" y="10688"/>
                  </a:cubicBezTo>
                  <a:cubicBezTo>
                    <a:pt x="17086" y="10694"/>
                    <a:pt x="17081" y="10705"/>
                    <a:pt x="17081" y="10711"/>
                  </a:cubicBezTo>
                  <a:cubicBezTo>
                    <a:pt x="17081" y="10729"/>
                    <a:pt x="17104" y="10744"/>
                    <a:pt x="17115" y="10756"/>
                  </a:cubicBezTo>
                  <a:cubicBezTo>
                    <a:pt x="17120" y="10767"/>
                    <a:pt x="17120" y="10785"/>
                    <a:pt x="17120" y="10797"/>
                  </a:cubicBezTo>
                  <a:cubicBezTo>
                    <a:pt x="17120" y="10824"/>
                    <a:pt x="17115" y="10841"/>
                    <a:pt x="17109" y="10868"/>
                  </a:cubicBezTo>
                  <a:cubicBezTo>
                    <a:pt x="17109" y="10874"/>
                    <a:pt x="17104" y="10880"/>
                    <a:pt x="17109" y="10886"/>
                  </a:cubicBezTo>
                  <a:cubicBezTo>
                    <a:pt x="17109" y="10898"/>
                    <a:pt x="17120" y="10903"/>
                    <a:pt x="17120" y="10909"/>
                  </a:cubicBezTo>
                  <a:cubicBezTo>
                    <a:pt x="17125" y="10930"/>
                    <a:pt x="17115" y="10948"/>
                    <a:pt x="17109" y="10966"/>
                  </a:cubicBezTo>
                  <a:cubicBezTo>
                    <a:pt x="17099" y="10983"/>
                    <a:pt x="17095" y="11010"/>
                    <a:pt x="17104" y="11022"/>
                  </a:cubicBezTo>
                  <a:cubicBezTo>
                    <a:pt x="17109" y="11028"/>
                    <a:pt x="17115" y="11028"/>
                    <a:pt x="17120" y="11034"/>
                  </a:cubicBezTo>
                  <a:cubicBezTo>
                    <a:pt x="17143" y="11054"/>
                    <a:pt x="17148" y="11096"/>
                    <a:pt x="17138" y="11128"/>
                  </a:cubicBezTo>
                  <a:cubicBezTo>
                    <a:pt x="17134" y="11134"/>
                    <a:pt x="17129" y="11146"/>
                    <a:pt x="17129" y="11152"/>
                  </a:cubicBezTo>
                  <a:cubicBezTo>
                    <a:pt x="17125" y="11175"/>
                    <a:pt x="17138" y="11214"/>
                    <a:pt x="17125" y="11232"/>
                  </a:cubicBezTo>
                  <a:lnTo>
                    <a:pt x="17115" y="11246"/>
                  </a:lnTo>
                  <a:cubicBezTo>
                    <a:pt x="17109" y="11252"/>
                    <a:pt x="17115" y="11264"/>
                    <a:pt x="17120" y="11276"/>
                  </a:cubicBezTo>
                  <a:cubicBezTo>
                    <a:pt x="17125" y="11282"/>
                    <a:pt x="17134" y="11288"/>
                    <a:pt x="17138" y="11300"/>
                  </a:cubicBezTo>
                  <a:cubicBezTo>
                    <a:pt x="17152" y="11332"/>
                    <a:pt x="17138" y="11368"/>
                    <a:pt x="17152" y="11400"/>
                  </a:cubicBezTo>
                  <a:cubicBezTo>
                    <a:pt x="17157" y="11418"/>
                    <a:pt x="17173" y="11430"/>
                    <a:pt x="17173" y="11450"/>
                  </a:cubicBezTo>
                  <a:cubicBezTo>
                    <a:pt x="17173" y="11468"/>
                    <a:pt x="17164" y="11474"/>
                    <a:pt x="17157" y="11492"/>
                  </a:cubicBezTo>
                  <a:cubicBezTo>
                    <a:pt x="17148" y="11518"/>
                    <a:pt x="17152" y="11542"/>
                    <a:pt x="17157" y="11569"/>
                  </a:cubicBezTo>
                  <a:cubicBezTo>
                    <a:pt x="17164" y="11586"/>
                    <a:pt x="17134" y="11592"/>
                    <a:pt x="17138" y="11610"/>
                  </a:cubicBezTo>
                  <a:cubicBezTo>
                    <a:pt x="17138" y="11616"/>
                    <a:pt x="17143" y="11616"/>
                    <a:pt x="17143" y="11625"/>
                  </a:cubicBezTo>
                  <a:cubicBezTo>
                    <a:pt x="17152" y="11637"/>
                    <a:pt x="17152" y="11660"/>
                    <a:pt x="17143" y="11678"/>
                  </a:cubicBezTo>
                  <a:cubicBezTo>
                    <a:pt x="17152" y="11684"/>
                    <a:pt x="17168" y="11672"/>
                    <a:pt x="17173" y="11660"/>
                  </a:cubicBezTo>
                  <a:lnTo>
                    <a:pt x="17187" y="11625"/>
                  </a:lnTo>
                  <a:lnTo>
                    <a:pt x="17201" y="11604"/>
                  </a:lnTo>
                  <a:cubicBezTo>
                    <a:pt x="17235" y="11569"/>
                    <a:pt x="17274" y="11524"/>
                    <a:pt x="17306" y="11480"/>
                  </a:cubicBezTo>
                  <a:cubicBezTo>
                    <a:pt x="17313" y="11474"/>
                    <a:pt x="17318" y="11468"/>
                    <a:pt x="17318" y="11456"/>
                  </a:cubicBezTo>
                  <a:cubicBezTo>
                    <a:pt x="17318" y="11450"/>
                    <a:pt x="17313" y="11450"/>
                    <a:pt x="17313" y="11445"/>
                  </a:cubicBezTo>
                  <a:cubicBezTo>
                    <a:pt x="17306" y="11424"/>
                    <a:pt x="17318" y="11406"/>
                    <a:pt x="17327" y="11394"/>
                  </a:cubicBezTo>
                  <a:cubicBezTo>
                    <a:pt x="17345" y="11377"/>
                    <a:pt x="17375" y="11368"/>
                    <a:pt x="17394" y="11350"/>
                  </a:cubicBezTo>
                  <a:cubicBezTo>
                    <a:pt x="17419" y="11332"/>
                    <a:pt x="17433" y="11309"/>
                    <a:pt x="17442" y="11276"/>
                  </a:cubicBezTo>
                  <a:cubicBezTo>
                    <a:pt x="17442" y="11270"/>
                    <a:pt x="17447" y="11264"/>
                    <a:pt x="17442" y="11258"/>
                  </a:cubicBezTo>
                  <a:cubicBezTo>
                    <a:pt x="17442" y="11252"/>
                    <a:pt x="17437" y="11246"/>
                    <a:pt x="17437" y="11238"/>
                  </a:cubicBezTo>
                  <a:cubicBezTo>
                    <a:pt x="17424" y="11208"/>
                    <a:pt x="17424" y="11164"/>
                    <a:pt x="17424" y="11128"/>
                  </a:cubicBezTo>
                  <a:cubicBezTo>
                    <a:pt x="17424" y="11107"/>
                    <a:pt x="17424" y="11096"/>
                    <a:pt x="17428" y="11078"/>
                  </a:cubicBezTo>
                  <a:cubicBezTo>
                    <a:pt x="17437" y="11054"/>
                    <a:pt x="17456" y="11039"/>
                    <a:pt x="17477" y="11034"/>
                  </a:cubicBezTo>
                  <a:cubicBezTo>
                    <a:pt x="17495" y="11028"/>
                    <a:pt x="17516" y="11028"/>
                    <a:pt x="17534" y="11016"/>
                  </a:cubicBezTo>
                  <a:cubicBezTo>
                    <a:pt x="17582" y="10998"/>
                    <a:pt x="17612" y="10930"/>
                    <a:pt x="17608" y="10868"/>
                  </a:cubicBezTo>
                  <a:cubicBezTo>
                    <a:pt x="17601" y="10835"/>
                    <a:pt x="17601" y="10806"/>
                    <a:pt x="17601" y="10773"/>
                  </a:cubicBezTo>
                  <a:cubicBezTo>
                    <a:pt x="17601" y="10762"/>
                    <a:pt x="17601" y="10750"/>
                    <a:pt x="17608" y="10744"/>
                  </a:cubicBezTo>
                  <a:cubicBezTo>
                    <a:pt x="17612" y="10729"/>
                    <a:pt x="17621" y="10729"/>
                    <a:pt x="17631" y="10738"/>
                  </a:cubicBezTo>
                  <a:cubicBezTo>
                    <a:pt x="17635" y="10717"/>
                    <a:pt x="17656" y="10705"/>
                    <a:pt x="17670" y="10694"/>
                  </a:cubicBezTo>
                  <a:cubicBezTo>
                    <a:pt x="17686" y="10682"/>
                    <a:pt x="17697" y="10655"/>
                    <a:pt x="17688" y="10637"/>
                  </a:cubicBezTo>
                  <a:cubicBezTo>
                    <a:pt x="17684" y="10631"/>
                    <a:pt x="17679" y="10626"/>
                    <a:pt x="17679" y="10614"/>
                  </a:cubicBezTo>
                  <a:cubicBezTo>
                    <a:pt x="17679" y="10599"/>
                    <a:pt x="17674" y="10593"/>
                    <a:pt x="17684" y="10587"/>
                  </a:cubicBezTo>
                  <a:lnTo>
                    <a:pt x="17693" y="10587"/>
                  </a:lnTo>
                  <a:cubicBezTo>
                    <a:pt x="17713" y="10587"/>
                    <a:pt x="17732" y="10593"/>
                    <a:pt x="17750" y="10593"/>
                  </a:cubicBezTo>
                  <a:cubicBezTo>
                    <a:pt x="17771" y="10593"/>
                    <a:pt x="17789" y="10581"/>
                    <a:pt x="17799" y="10563"/>
                  </a:cubicBezTo>
                  <a:cubicBezTo>
                    <a:pt x="17838" y="10605"/>
                    <a:pt x="17891" y="10637"/>
                    <a:pt x="17939" y="10649"/>
                  </a:cubicBezTo>
                  <a:cubicBezTo>
                    <a:pt x="17948" y="10649"/>
                    <a:pt x="17960" y="10649"/>
                    <a:pt x="17969" y="10643"/>
                  </a:cubicBezTo>
                  <a:cubicBezTo>
                    <a:pt x="17978" y="10626"/>
                    <a:pt x="17964" y="10605"/>
                    <a:pt x="17948" y="10593"/>
                  </a:cubicBezTo>
                  <a:cubicBezTo>
                    <a:pt x="17920" y="10569"/>
                    <a:pt x="17891" y="10537"/>
                    <a:pt x="17872" y="10495"/>
                  </a:cubicBezTo>
                  <a:cubicBezTo>
                    <a:pt x="17863" y="10484"/>
                    <a:pt x="17858" y="10457"/>
                    <a:pt x="17863" y="10445"/>
                  </a:cubicBezTo>
                  <a:cubicBezTo>
                    <a:pt x="17868" y="10439"/>
                    <a:pt x="17872" y="10433"/>
                    <a:pt x="17872" y="10422"/>
                  </a:cubicBezTo>
                  <a:cubicBezTo>
                    <a:pt x="17872" y="10413"/>
                    <a:pt x="17868" y="10404"/>
                    <a:pt x="17863" y="10401"/>
                  </a:cubicBezTo>
                  <a:cubicBezTo>
                    <a:pt x="17842" y="10374"/>
                    <a:pt x="17833" y="10333"/>
                    <a:pt x="17838" y="10303"/>
                  </a:cubicBezTo>
                  <a:cubicBezTo>
                    <a:pt x="17858" y="10309"/>
                    <a:pt x="17872" y="10289"/>
                    <a:pt x="17881" y="10265"/>
                  </a:cubicBezTo>
                  <a:cubicBezTo>
                    <a:pt x="17900" y="10221"/>
                    <a:pt x="17916" y="10167"/>
                    <a:pt x="17916" y="10111"/>
                  </a:cubicBezTo>
                  <a:cubicBezTo>
                    <a:pt x="17930" y="10105"/>
                    <a:pt x="17939" y="10096"/>
                    <a:pt x="17955" y="10085"/>
                  </a:cubicBezTo>
                  <a:cubicBezTo>
                    <a:pt x="17969" y="10111"/>
                    <a:pt x="17978" y="10135"/>
                    <a:pt x="17983" y="10158"/>
                  </a:cubicBezTo>
                  <a:cubicBezTo>
                    <a:pt x="17987" y="10179"/>
                    <a:pt x="17992" y="10197"/>
                    <a:pt x="18008" y="10203"/>
                  </a:cubicBezTo>
                  <a:cubicBezTo>
                    <a:pt x="18022" y="10209"/>
                    <a:pt x="18035" y="10197"/>
                    <a:pt x="18040" y="10185"/>
                  </a:cubicBezTo>
                  <a:cubicBezTo>
                    <a:pt x="18049" y="10173"/>
                    <a:pt x="18049" y="10153"/>
                    <a:pt x="18049" y="10135"/>
                  </a:cubicBezTo>
                  <a:cubicBezTo>
                    <a:pt x="18049" y="10123"/>
                    <a:pt x="18049" y="10111"/>
                    <a:pt x="18045" y="10096"/>
                  </a:cubicBezTo>
                  <a:lnTo>
                    <a:pt x="18031" y="10079"/>
                  </a:lnTo>
                  <a:cubicBezTo>
                    <a:pt x="18012" y="10049"/>
                    <a:pt x="18049" y="9999"/>
                    <a:pt x="18040" y="9960"/>
                  </a:cubicBezTo>
                  <a:cubicBezTo>
                    <a:pt x="18035" y="9937"/>
                    <a:pt x="18012" y="9925"/>
                    <a:pt x="17996" y="9925"/>
                  </a:cubicBezTo>
                  <a:cubicBezTo>
                    <a:pt x="17992" y="9925"/>
                    <a:pt x="17987" y="9925"/>
                    <a:pt x="17983" y="9919"/>
                  </a:cubicBezTo>
                  <a:cubicBezTo>
                    <a:pt x="17978" y="9919"/>
                    <a:pt x="17978" y="9913"/>
                    <a:pt x="17973" y="9904"/>
                  </a:cubicBezTo>
                  <a:cubicBezTo>
                    <a:pt x="17955" y="9857"/>
                    <a:pt x="18008" y="9801"/>
                    <a:pt x="17987" y="9750"/>
                  </a:cubicBezTo>
                  <a:cubicBezTo>
                    <a:pt x="18003" y="9750"/>
                    <a:pt x="18022" y="9750"/>
                    <a:pt x="18031" y="9739"/>
                  </a:cubicBezTo>
                  <a:cubicBezTo>
                    <a:pt x="18045" y="9727"/>
                    <a:pt x="18049" y="9700"/>
                    <a:pt x="18040" y="9688"/>
                  </a:cubicBezTo>
                  <a:cubicBezTo>
                    <a:pt x="18035" y="9677"/>
                    <a:pt x="18022" y="9671"/>
                    <a:pt x="18017" y="9659"/>
                  </a:cubicBezTo>
                  <a:cubicBezTo>
                    <a:pt x="18008" y="9632"/>
                    <a:pt x="18035" y="9603"/>
                    <a:pt x="18031" y="9570"/>
                  </a:cubicBezTo>
                  <a:cubicBezTo>
                    <a:pt x="18031" y="9564"/>
                    <a:pt x="18026" y="9552"/>
                    <a:pt x="18022" y="9546"/>
                  </a:cubicBezTo>
                  <a:cubicBezTo>
                    <a:pt x="18003" y="9520"/>
                    <a:pt x="17973" y="9520"/>
                    <a:pt x="17948" y="9535"/>
                  </a:cubicBezTo>
                  <a:cubicBezTo>
                    <a:pt x="17934" y="9541"/>
                    <a:pt x="17925" y="9558"/>
                    <a:pt x="17911" y="9552"/>
                  </a:cubicBezTo>
                  <a:cubicBezTo>
                    <a:pt x="17886" y="9546"/>
                    <a:pt x="17886" y="9496"/>
                    <a:pt x="17863" y="9478"/>
                  </a:cubicBezTo>
                  <a:cubicBezTo>
                    <a:pt x="17858" y="9473"/>
                    <a:pt x="17847" y="9473"/>
                    <a:pt x="17847" y="9464"/>
                  </a:cubicBezTo>
                  <a:cubicBezTo>
                    <a:pt x="17842" y="9452"/>
                    <a:pt x="17842" y="9440"/>
                    <a:pt x="17847" y="9428"/>
                  </a:cubicBezTo>
                  <a:cubicBezTo>
                    <a:pt x="17851" y="9410"/>
                    <a:pt x="17863" y="9390"/>
                    <a:pt x="17877" y="9372"/>
                  </a:cubicBezTo>
                  <a:cubicBezTo>
                    <a:pt x="17886" y="9360"/>
                    <a:pt x="17900" y="9348"/>
                    <a:pt x="17900" y="9328"/>
                  </a:cubicBezTo>
                  <a:lnTo>
                    <a:pt x="17900" y="9304"/>
                  </a:lnTo>
                  <a:cubicBezTo>
                    <a:pt x="17900" y="9286"/>
                    <a:pt x="17920" y="9280"/>
                    <a:pt x="17930" y="9280"/>
                  </a:cubicBezTo>
                  <a:cubicBezTo>
                    <a:pt x="17943" y="9280"/>
                    <a:pt x="17960" y="9286"/>
                    <a:pt x="17969" y="9286"/>
                  </a:cubicBezTo>
                  <a:cubicBezTo>
                    <a:pt x="17992" y="9286"/>
                    <a:pt x="18022" y="9266"/>
                    <a:pt x="18031" y="9236"/>
                  </a:cubicBezTo>
                  <a:cubicBezTo>
                    <a:pt x="18045" y="9198"/>
                    <a:pt x="18017" y="9147"/>
                    <a:pt x="18031" y="9118"/>
                  </a:cubicBezTo>
                  <a:cubicBezTo>
                    <a:pt x="18035" y="9112"/>
                    <a:pt x="18035" y="9106"/>
                    <a:pt x="18040" y="9100"/>
                  </a:cubicBezTo>
                  <a:lnTo>
                    <a:pt x="18040" y="9073"/>
                  </a:lnTo>
                  <a:cubicBezTo>
                    <a:pt x="18031" y="9032"/>
                    <a:pt x="18026" y="8988"/>
                    <a:pt x="18017" y="8943"/>
                  </a:cubicBezTo>
                  <a:cubicBezTo>
                    <a:pt x="18049" y="8914"/>
                    <a:pt x="18084" y="8875"/>
                    <a:pt x="18118" y="8846"/>
                  </a:cubicBezTo>
                  <a:cubicBezTo>
                    <a:pt x="18123" y="8840"/>
                    <a:pt x="18127" y="8831"/>
                    <a:pt x="18137" y="8840"/>
                  </a:cubicBezTo>
                  <a:cubicBezTo>
                    <a:pt x="18141" y="8840"/>
                    <a:pt x="18141" y="8846"/>
                    <a:pt x="18146" y="8852"/>
                  </a:cubicBezTo>
                  <a:cubicBezTo>
                    <a:pt x="18153" y="8852"/>
                    <a:pt x="18157" y="8852"/>
                    <a:pt x="18162" y="8846"/>
                  </a:cubicBezTo>
                  <a:lnTo>
                    <a:pt x="18206" y="8807"/>
                  </a:lnTo>
                  <a:cubicBezTo>
                    <a:pt x="18219" y="8852"/>
                    <a:pt x="18238" y="8893"/>
                    <a:pt x="18268" y="8932"/>
                  </a:cubicBezTo>
                  <a:cubicBezTo>
                    <a:pt x="18295" y="8914"/>
                    <a:pt x="18311" y="8869"/>
                    <a:pt x="18311" y="8825"/>
                  </a:cubicBezTo>
                  <a:cubicBezTo>
                    <a:pt x="18334" y="8801"/>
                    <a:pt x="18369" y="8784"/>
                    <a:pt x="18403" y="8778"/>
                  </a:cubicBezTo>
                  <a:cubicBezTo>
                    <a:pt x="18403" y="8790"/>
                    <a:pt x="18413" y="8790"/>
                    <a:pt x="18422" y="8790"/>
                  </a:cubicBezTo>
                  <a:cubicBezTo>
                    <a:pt x="18431" y="8784"/>
                    <a:pt x="18436" y="8784"/>
                    <a:pt x="18447" y="8784"/>
                  </a:cubicBezTo>
                  <a:cubicBezTo>
                    <a:pt x="18452" y="8790"/>
                    <a:pt x="18456" y="8796"/>
                    <a:pt x="18456" y="8801"/>
                  </a:cubicBezTo>
                  <a:cubicBezTo>
                    <a:pt x="18466" y="8825"/>
                    <a:pt x="18475" y="8852"/>
                    <a:pt x="18493" y="8864"/>
                  </a:cubicBezTo>
                  <a:cubicBezTo>
                    <a:pt x="18514" y="8875"/>
                    <a:pt x="18537" y="8869"/>
                    <a:pt x="18548" y="8852"/>
                  </a:cubicBezTo>
                  <a:cubicBezTo>
                    <a:pt x="18553" y="8846"/>
                    <a:pt x="18553" y="8831"/>
                    <a:pt x="18558" y="8825"/>
                  </a:cubicBezTo>
                  <a:cubicBezTo>
                    <a:pt x="18562" y="8807"/>
                    <a:pt x="18571" y="8796"/>
                    <a:pt x="18581" y="8784"/>
                  </a:cubicBezTo>
                  <a:cubicBezTo>
                    <a:pt x="18606" y="8751"/>
                    <a:pt x="18638" y="8739"/>
                    <a:pt x="18663" y="8710"/>
                  </a:cubicBezTo>
                  <a:cubicBezTo>
                    <a:pt x="18682" y="8689"/>
                    <a:pt x="18693" y="8657"/>
                    <a:pt x="18712" y="8639"/>
                  </a:cubicBezTo>
                  <a:cubicBezTo>
                    <a:pt x="18730" y="8618"/>
                    <a:pt x="18760" y="8609"/>
                    <a:pt x="18778" y="8627"/>
                  </a:cubicBezTo>
                  <a:cubicBezTo>
                    <a:pt x="18788" y="8639"/>
                    <a:pt x="18795" y="8654"/>
                    <a:pt x="18804" y="8665"/>
                  </a:cubicBezTo>
                  <a:cubicBezTo>
                    <a:pt x="18818" y="8683"/>
                    <a:pt x="18836" y="8689"/>
                    <a:pt x="18857" y="8683"/>
                  </a:cubicBezTo>
                  <a:cubicBezTo>
                    <a:pt x="18852" y="8701"/>
                    <a:pt x="18843" y="8722"/>
                    <a:pt x="18836" y="8739"/>
                  </a:cubicBezTo>
                  <a:cubicBezTo>
                    <a:pt x="18836" y="8745"/>
                    <a:pt x="18831" y="8751"/>
                    <a:pt x="18836" y="8757"/>
                  </a:cubicBezTo>
                  <a:cubicBezTo>
                    <a:pt x="18843" y="8763"/>
                    <a:pt x="18847" y="8763"/>
                    <a:pt x="18857" y="8763"/>
                  </a:cubicBezTo>
                  <a:cubicBezTo>
                    <a:pt x="18891" y="8772"/>
                    <a:pt x="18923" y="8807"/>
                    <a:pt x="18923" y="8858"/>
                  </a:cubicBezTo>
                  <a:cubicBezTo>
                    <a:pt x="18923" y="8887"/>
                    <a:pt x="18914" y="8926"/>
                    <a:pt x="18933" y="8943"/>
                  </a:cubicBezTo>
                  <a:cubicBezTo>
                    <a:pt x="18949" y="8955"/>
                    <a:pt x="18972" y="8943"/>
                    <a:pt x="18985" y="8926"/>
                  </a:cubicBezTo>
                  <a:cubicBezTo>
                    <a:pt x="18976" y="8943"/>
                    <a:pt x="18985" y="8964"/>
                    <a:pt x="19002" y="8970"/>
                  </a:cubicBezTo>
                  <a:cubicBezTo>
                    <a:pt x="19015" y="8976"/>
                    <a:pt x="19029" y="8964"/>
                    <a:pt x="19041" y="8949"/>
                  </a:cubicBezTo>
                  <a:cubicBezTo>
                    <a:pt x="19050" y="8937"/>
                    <a:pt x="19054" y="8914"/>
                    <a:pt x="19054" y="8902"/>
                  </a:cubicBezTo>
                  <a:cubicBezTo>
                    <a:pt x="19064" y="8852"/>
                    <a:pt x="19068" y="8807"/>
                    <a:pt x="19073" y="8757"/>
                  </a:cubicBezTo>
                  <a:cubicBezTo>
                    <a:pt x="19073" y="8739"/>
                    <a:pt x="19077" y="8713"/>
                    <a:pt x="19082" y="8695"/>
                  </a:cubicBezTo>
                  <a:cubicBezTo>
                    <a:pt x="19089" y="8674"/>
                    <a:pt x="19107" y="8660"/>
                    <a:pt x="19121" y="8660"/>
                  </a:cubicBezTo>
                  <a:lnTo>
                    <a:pt x="19142" y="8660"/>
                  </a:lnTo>
                  <a:cubicBezTo>
                    <a:pt x="19151" y="8648"/>
                    <a:pt x="19151" y="8615"/>
                    <a:pt x="19160" y="8615"/>
                  </a:cubicBezTo>
                  <a:cubicBezTo>
                    <a:pt x="19160" y="8597"/>
                    <a:pt x="19165" y="8571"/>
                    <a:pt x="19165" y="8553"/>
                  </a:cubicBezTo>
                  <a:cubicBezTo>
                    <a:pt x="19195" y="8553"/>
                    <a:pt x="19227" y="8547"/>
                    <a:pt x="19248" y="8509"/>
                  </a:cubicBezTo>
                  <a:cubicBezTo>
                    <a:pt x="19252" y="8497"/>
                    <a:pt x="19257" y="8479"/>
                    <a:pt x="19261" y="8467"/>
                  </a:cubicBezTo>
                  <a:cubicBezTo>
                    <a:pt x="19266" y="8456"/>
                    <a:pt x="19275" y="8441"/>
                    <a:pt x="19291" y="8441"/>
                  </a:cubicBezTo>
                  <a:cubicBezTo>
                    <a:pt x="19296" y="8441"/>
                    <a:pt x="19301" y="8447"/>
                    <a:pt x="19305" y="8447"/>
                  </a:cubicBezTo>
                  <a:cubicBezTo>
                    <a:pt x="19319" y="8447"/>
                    <a:pt x="19328" y="8435"/>
                    <a:pt x="19335" y="8423"/>
                  </a:cubicBezTo>
                  <a:cubicBezTo>
                    <a:pt x="19340" y="8405"/>
                    <a:pt x="19340" y="8393"/>
                    <a:pt x="19340" y="8373"/>
                  </a:cubicBezTo>
                  <a:cubicBezTo>
                    <a:pt x="19353" y="8349"/>
                    <a:pt x="19381" y="8337"/>
                    <a:pt x="19406" y="8331"/>
                  </a:cubicBezTo>
                  <a:cubicBezTo>
                    <a:pt x="19420" y="8322"/>
                    <a:pt x="19436" y="8317"/>
                    <a:pt x="19455" y="8317"/>
                  </a:cubicBezTo>
                  <a:cubicBezTo>
                    <a:pt x="19468" y="8311"/>
                    <a:pt x="19489" y="8311"/>
                    <a:pt x="19498" y="8322"/>
                  </a:cubicBezTo>
                  <a:cubicBezTo>
                    <a:pt x="19526" y="8281"/>
                    <a:pt x="19560" y="8237"/>
                    <a:pt x="19600" y="8207"/>
                  </a:cubicBezTo>
                  <a:cubicBezTo>
                    <a:pt x="19618" y="8192"/>
                    <a:pt x="19634" y="8181"/>
                    <a:pt x="19648" y="8169"/>
                  </a:cubicBezTo>
                  <a:cubicBezTo>
                    <a:pt x="19666" y="8151"/>
                    <a:pt x="19682" y="8118"/>
                    <a:pt x="19701" y="8095"/>
                  </a:cubicBezTo>
                  <a:cubicBezTo>
                    <a:pt x="19705" y="8089"/>
                    <a:pt x="19710" y="8083"/>
                    <a:pt x="19715" y="8083"/>
                  </a:cubicBezTo>
                  <a:cubicBezTo>
                    <a:pt x="19724" y="8083"/>
                    <a:pt x="19731" y="8083"/>
                    <a:pt x="19740" y="8089"/>
                  </a:cubicBezTo>
                  <a:cubicBezTo>
                    <a:pt x="19772" y="8101"/>
                    <a:pt x="19811" y="8068"/>
                    <a:pt x="19816" y="8027"/>
                  </a:cubicBezTo>
                  <a:cubicBezTo>
                    <a:pt x="19816" y="8021"/>
                    <a:pt x="19816" y="8006"/>
                    <a:pt x="19820" y="8000"/>
                  </a:cubicBezTo>
                  <a:cubicBezTo>
                    <a:pt x="19825" y="7994"/>
                    <a:pt x="19832" y="7988"/>
                    <a:pt x="19836" y="7988"/>
                  </a:cubicBezTo>
                  <a:cubicBezTo>
                    <a:pt x="19855" y="7982"/>
                    <a:pt x="19873" y="7971"/>
                    <a:pt x="19894" y="7971"/>
                  </a:cubicBezTo>
                  <a:cubicBezTo>
                    <a:pt x="19912" y="7971"/>
                    <a:pt x="19933" y="7977"/>
                    <a:pt x="19947" y="8000"/>
                  </a:cubicBezTo>
                  <a:cubicBezTo>
                    <a:pt x="19951" y="8006"/>
                    <a:pt x="19951" y="8015"/>
                    <a:pt x="19956" y="8021"/>
                  </a:cubicBezTo>
                  <a:cubicBezTo>
                    <a:pt x="19970" y="8033"/>
                    <a:pt x="20000" y="8015"/>
                    <a:pt x="20009" y="8033"/>
                  </a:cubicBezTo>
                  <a:cubicBezTo>
                    <a:pt x="20014" y="8039"/>
                    <a:pt x="20014" y="8045"/>
                    <a:pt x="20014" y="8050"/>
                  </a:cubicBezTo>
                  <a:cubicBezTo>
                    <a:pt x="20018" y="8077"/>
                    <a:pt x="20048" y="8083"/>
                    <a:pt x="20066" y="8083"/>
                  </a:cubicBezTo>
                  <a:cubicBezTo>
                    <a:pt x="20092" y="8083"/>
                    <a:pt x="20115" y="8083"/>
                    <a:pt x="20140" y="8077"/>
                  </a:cubicBezTo>
                  <a:cubicBezTo>
                    <a:pt x="20149" y="8077"/>
                    <a:pt x="20158" y="8068"/>
                    <a:pt x="20163" y="8077"/>
                  </a:cubicBezTo>
                  <a:cubicBezTo>
                    <a:pt x="20179" y="8083"/>
                    <a:pt x="20188" y="8101"/>
                    <a:pt x="20202" y="8101"/>
                  </a:cubicBezTo>
                  <a:cubicBezTo>
                    <a:pt x="20223" y="8062"/>
                    <a:pt x="20223" y="8015"/>
                    <a:pt x="20211" y="7977"/>
                  </a:cubicBezTo>
                  <a:cubicBezTo>
                    <a:pt x="20193" y="7914"/>
                    <a:pt x="20149" y="7870"/>
                    <a:pt x="20154" y="7808"/>
                  </a:cubicBezTo>
                  <a:cubicBezTo>
                    <a:pt x="20154" y="7796"/>
                    <a:pt x="20158" y="7784"/>
                    <a:pt x="20158" y="7773"/>
                  </a:cubicBezTo>
                  <a:cubicBezTo>
                    <a:pt x="20158" y="7752"/>
                    <a:pt x="20154" y="7734"/>
                    <a:pt x="20145" y="7722"/>
                  </a:cubicBezTo>
                  <a:cubicBezTo>
                    <a:pt x="20135" y="7710"/>
                    <a:pt x="20115" y="7705"/>
                    <a:pt x="20106" y="7690"/>
                  </a:cubicBezTo>
                  <a:cubicBezTo>
                    <a:pt x="20092" y="7678"/>
                    <a:pt x="20083" y="7660"/>
                    <a:pt x="20083" y="7642"/>
                  </a:cubicBezTo>
                  <a:cubicBezTo>
                    <a:pt x="20083" y="7637"/>
                    <a:pt x="20087" y="7631"/>
                    <a:pt x="20087" y="7616"/>
                  </a:cubicBezTo>
                  <a:cubicBezTo>
                    <a:pt x="20087" y="7610"/>
                    <a:pt x="20083" y="7598"/>
                    <a:pt x="20078" y="7604"/>
                  </a:cubicBezTo>
                  <a:cubicBezTo>
                    <a:pt x="20083" y="7569"/>
                    <a:pt x="20083" y="7512"/>
                    <a:pt x="20062" y="7486"/>
                  </a:cubicBezTo>
                  <a:cubicBezTo>
                    <a:pt x="20053" y="7474"/>
                    <a:pt x="20039" y="7462"/>
                    <a:pt x="20034" y="7450"/>
                  </a:cubicBezTo>
                  <a:cubicBezTo>
                    <a:pt x="20018" y="7418"/>
                    <a:pt x="20034" y="7382"/>
                    <a:pt x="20048" y="7350"/>
                  </a:cubicBezTo>
                  <a:cubicBezTo>
                    <a:pt x="20030" y="7344"/>
                    <a:pt x="20014" y="7338"/>
                    <a:pt x="19995" y="7332"/>
                  </a:cubicBezTo>
                  <a:cubicBezTo>
                    <a:pt x="19991" y="7332"/>
                    <a:pt x="19986" y="7326"/>
                    <a:pt x="19981" y="7320"/>
                  </a:cubicBezTo>
                  <a:cubicBezTo>
                    <a:pt x="19981" y="7314"/>
                    <a:pt x="19981" y="7314"/>
                    <a:pt x="19986" y="7305"/>
                  </a:cubicBezTo>
                  <a:cubicBezTo>
                    <a:pt x="20000" y="7282"/>
                    <a:pt x="20009" y="7258"/>
                    <a:pt x="20023" y="7232"/>
                  </a:cubicBezTo>
                  <a:cubicBezTo>
                    <a:pt x="20030" y="7226"/>
                    <a:pt x="20030" y="7220"/>
                    <a:pt x="20034" y="7220"/>
                  </a:cubicBezTo>
                  <a:cubicBezTo>
                    <a:pt x="20039" y="7214"/>
                    <a:pt x="20048" y="7220"/>
                    <a:pt x="20053" y="7220"/>
                  </a:cubicBezTo>
                  <a:cubicBezTo>
                    <a:pt x="20083" y="7226"/>
                    <a:pt x="20106" y="7202"/>
                    <a:pt x="20119" y="7169"/>
                  </a:cubicBezTo>
                  <a:cubicBezTo>
                    <a:pt x="20140" y="7146"/>
                    <a:pt x="20158" y="7113"/>
                    <a:pt x="20184" y="7107"/>
                  </a:cubicBezTo>
                  <a:cubicBezTo>
                    <a:pt x="20202" y="7101"/>
                    <a:pt x="20223" y="7107"/>
                    <a:pt x="20241" y="7107"/>
                  </a:cubicBezTo>
                  <a:cubicBezTo>
                    <a:pt x="20260" y="7107"/>
                    <a:pt x="20285" y="7101"/>
                    <a:pt x="20290" y="7078"/>
                  </a:cubicBezTo>
                  <a:cubicBezTo>
                    <a:pt x="20299" y="7045"/>
                    <a:pt x="20280" y="7010"/>
                    <a:pt x="20280" y="6977"/>
                  </a:cubicBezTo>
                  <a:cubicBezTo>
                    <a:pt x="20280" y="6936"/>
                    <a:pt x="20317" y="6903"/>
                    <a:pt x="20352" y="6886"/>
                  </a:cubicBezTo>
                  <a:cubicBezTo>
                    <a:pt x="20338" y="6847"/>
                    <a:pt x="20299" y="6841"/>
                    <a:pt x="20285" y="6812"/>
                  </a:cubicBezTo>
                  <a:cubicBezTo>
                    <a:pt x="20276" y="6785"/>
                    <a:pt x="20280" y="6756"/>
                    <a:pt x="20276" y="6729"/>
                  </a:cubicBezTo>
                  <a:cubicBezTo>
                    <a:pt x="20269" y="6699"/>
                    <a:pt x="20246" y="6667"/>
                    <a:pt x="20246" y="6637"/>
                  </a:cubicBezTo>
                  <a:cubicBezTo>
                    <a:pt x="20246" y="6593"/>
                    <a:pt x="20280" y="6557"/>
                    <a:pt x="20313" y="6575"/>
                  </a:cubicBezTo>
                  <a:cubicBezTo>
                    <a:pt x="20317" y="6581"/>
                    <a:pt x="20329" y="6581"/>
                    <a:pt x="20333" y="6581"/>
                  </a:cubicBezTo>
                  <a:cubicBezTo>
                    <a:pt x="20342" y="6581"/>
                    <a:pt x="20352" y="6569"/>
                    <a:pt x="20361" y="6557"/>
                  </a:cubicBezTo>
                  <a:cubicBezTo>
                    <a:pt x="20372" y="6543"/>
                    <a:pt x="20382" y="6537"/>
                    <a:pt x="20391" y="6552"/>
                  </a:cubicBezTo>
                  <a:cubicBezTo>
                    <a:pt x="20395" y="6557"/>
                    <a:pt x="20395" y="6557"/>
                    <a:pt x="20395" y="6563"/>
                  </a:cubicBezTo>
                  <a:cubicBezTo>
                    <a:pt x="20409" y="6605"/>
                    <a:pt x="20421" y="6655"/>
                    <a:pt x="20391" y="6688"/>
                  </a:cubicBezTo>
                  <a:cubicBezTo>
                    <a:pt x="20382" y="6699"/>
                    <a:pt x="20372" y="6705"/>
                    <a:pt x="20365" y="6717"/>
                  </a:cubicBezTo>
                  <a:cubicBezTo>
                    <a:pt x="20361" y="6735"/>
                    <a:pt x="20377" y="6756"/>
                    <a:pt x="20391" y="6761"/>
                  </a:cubicBezTo>
                  <a:cubicBezTo>
                    <a:pt x="20405" y="6767"/>
                    <a:pt x="20421" y="6773"/>
                    <a:pt x="20430" y="6785"/>
                  </a:cubicBezTo>
                  <a:cubicBezTo>
                    <a:pt x="20439" y="6806"/>
                    <a:pt x="20430" y="6832"/>
                    <a:pt x="20414" y="6853"/>
                  </a:cubicBezTo>
                  <a:cubicBezTo>
                    <a:pt x="20400" y="6871"/>
                    <a:pt x="20386" y="6892"/>
                    <a:pt x="20386" y="6915"/>
                  </a:cubicBezTo>
                  <a:cubicBezTo>
                    <a:pt x="20400" y="6909"/>
                    <a:pt x="20409" y="6909"/>
                    <a:pt x="20425" y="6903"/>
                  </a:cubicBezTo>
                  <a:cubicBezTo>
                    <a:pt x="20453" y="6897"/>
                    <a:pt x="20487" y="6892"/>
                    <a:pt x="20515" y="6897"/>
                  </a:cubicBezTo>
                  <a:cubicBezTo>
                    <a:pt x="20531" y="6903"/>
                    <a:pt x="20545" y="6909"/>
                    <a:pt x="20559" y="6909"/>
                  </a:cubicBezTo>
                  <a:cubicBezTo>
                    <a:pt x="20575" y="6909"/>
                    <a:pt x="20589" y="6892"/>
                    <a:pt x="20584" y="6880"/>
                  </a:cubicBezTo>
                  <a:cubicBezTo>
                    <a:pt x="20584" y="6874"/>
                    <a:pt x="20579" y="6859"/>
                    <a:pt x="20579" y="6853"/>
                  </a:cubicBezTo>
                  <a:cubicBezTo>
                    <a:pt x="20579" y="6835"/>
                    <a:pt x="20598" y="6835"/>
                    <a:pt x="20612" y="6835"/>
                  </a:cubicBezTo>
                  <a:cubicBezTo>
                    <a:pt x="20646" y="6841"/>
                    <a:pt x="20681" y="6859"/>
                    <a:pt x="20713" y="6874"/>
                  </a:cubicBezTo>
                  <a:cubicBezTo>
                    <a:pt x="20724" y="6880"/>
                    <a:pt x="20729" y="6880"/>
                    <a:pt x="20733" y="6886"/>
                  </a:cubicBezTo>
                  <a:cubicBezTo>
                    <a:pt x="20738" y="6892"/>
                    <a:pt x="20738" y="6897"/>
                    <a:pt x="20743" y="6903"/>
                  </a:cubicBezTo>
                  <a:cubicBezTo>
                    <a:pt x="20752" y="6921"/>
                    <a:pt x="20777" y="6927"/>
                    <a:pt x="20791" y="6915"/>
                  </a:cubicBezTo>
                  <a:cubicBezTo>
                    <a:pt x="20805" y="6948"/>
                    <a:pt x="20796" y="6989"/>
                    <a:pt x="20791" y="7033"/>
                  </a:cubicBezTo>
                  <a:cubicBezTo>
                    <a:pt x="20791" y="7066"/>
                    <a:pt x="20796" y="7096"/>
                    <a:pt x="20805" y="7128"/>
                  </a:cubicBezTo>
                  <a:cubicBezTo>
                    <a:pt x="20816" y="7152"/>
                    <a:pt x="20835" y="7175"/>
                    <a:pt x="20858" y="7181"/>
                  </a:cubicBezTo>
                  <a:cubicBezTo>
                    <a:pt x="20878" y="7190"/>
                    <a:pt x="20901" y="7169"/>
                    <a:pt x="20911" y="7146"/>
                  </a:cubicBezTo>
                  <a:cubicBezTo>
                    <a:pt x="20966" y="7214"/>
                    <a:pt x="21019" y="7288"/>
                    <a:pt x="21067" y="7356"/>
                  </a:cubicBezTo>
                  <a:cubicBezTo>
                    <a:pt x="21072" y="7362"/>
                    <a:pt x="21076" y="7368"/>
                    <a:pt x="21085" y="7376"/>
                  </a:cubicBezTo>
                  <a:cubicBezTo>
                    <a:pt x="21099" y="7382"/>
                    <a:pt x="21115" y="7376"/>
                    <a:pt x="21124" y="7368"/>
                  </a:cubicBezTo>
                  <a:cubicBezTo>
                    <a:pt x="21124" y="7394"/>
                    <a:pt x="21150" y="7418"/>
                    <a:pt x="21168" y="7406"/>
                  </a:cubicBezTo>
                  <a:cubicBezTo>
                    <a:pt x="21189" y="7394"/>
                    <a:pt x="21177" y="7350"/>
                    <a:pt x="21157" y="7344"/>
                  </a:cubicBezTo>
                  <a:cubicBezTo>
                    <a:pt x="21191" y="7344"/>
                    <a:pt x="21226" y="7344"/>
                    <a:pt x="21253" y="7332"/>
                  </a:cubicBezTo>
                  <a:cubicBezTo>
                    <a:pt x="21260" y="7305"/>
                    <a:pt x="21244" y="7282"/>
                    <a:pt x="21226" y="7276"/>
                  </a:cubicBezTo>
                  <a:cubicBezTo>
                    <a:pt x="21205" y="7264"/>
                    <a:pt x="21187" y="7258"/>
                    <a:pt x="21173" y="7237"/>
                  </a:cubicBezTo>
                  <a:cubicBezTo>
                    <a:pt x="21168" y="7232"/>
                    <a:pt x="21168" y="7226"/>
                    <a:pt x="21168" y="7226"/>
                  </a:cubicBezTo>
                  <a:cubicBezTo>
                    <a:pt x="21168" y="7220"/>
                    <a:pt x="21173" y="7214"/>
                    <a:pt x="21182" y="7214"/>
                  </a:cubicBezTo>
                  <a:cubicBezTo>
                    <a:pt x="21212" y="7202"/>
                    <a:pt x="21239" y="7181"/>
                    <a:pt x="21269" y="7169"/>
                  </a:cubicBezTo>
                  <a:cubicBezTo>
                    <a:pt x="21279" y="7134"/>
                    <a:pt x="21249" y="7096"/>
                    <a:pt x="21221" y="7101"/>
                  </a:cubicBezTo>
                  <a:cubicBezTo>
                    <a:pt x="21216" y="7090"/>
                    <a:pt x="21212" y="7066"/>
                    <a:pt x="21212" y="7051"/>
                  </a:cubicBezTo>
                  <a:cubicBezTo>
                    <a:pt x="21230" y="7060"/>
                    <a:pt x="21249" y="7022"/>
                    <a:pt x="21239" y="6998"/>
                  </a:cubicBezTo>
                  <a:cubicBezTo>
                    <a:pt x="21235" y="6983"/>
                    <a:pt x="21226" y="6977"/>
                    <a:pt x="21226" y="6965"/>
                  </a:cubicBezTo>
                  <a:cubicBezTo>
                    <a:pt x="21226" y="6954"/>
                    <a:pt x="21239" y="6948"/>
                    <a:pt x="21244" y="6927"/>
                  </a:cubicBezTo>
                  <a:cubicBezTo>
                    <a:pt x="21253" y="6897"/>
                    <a:pt x="21212" y="6886"/>
                    <a:pt x="21205" y="6853"/>
                  </a:cubicBezTo>
                  <a:cubicBezTo>
                    <a:pt x="21200" y="6829"/>
                    <a:pt x="21230" y="6818"/>
                    <a:pt x="21249" y="6824"/>
                  </a:cubicBezTo>
                  <a:cubicBezTo>
                    <a:pt x="21269" y="6835"/>
                    <a:pt x="21283" y="6853"/>
                    <a:pt x="21297" y="6865"/>
                  </a:cubicBezTo>
                  <a:cubicBezTo>
                    <a:pt x="21318" y="6880"/>
                    <a:pt x="21345" y="6877"/>
                    <a:pt x="21350" y="6853"/>
                  </a:cubicBezTo>
                  <a:cubicBezTo>
                    <a:pt x="21354" y="6826"/>
                    <a:pt x="21336" y="6797"/>
                    <a:pt x="21341" y="6773"/>
                  </a:cubicBezTo>
                  <a:cubicBezTo>
                    <a:pt x="21354" y="6761"/>
                    <a:pt x="21371" y="6779"/>
                    <a:pt x="21380" y="6791"/>
                  </a:cubicBezTo>
                  <a:cubicBezTo>
                    <a:pt x="21398" y="6812"/>
                    <a:pt x="21419" y="6829"/>
                    <a:pt x="21442" y="6835"/>
                  </a:cubicBezTo>
                  <a:cubicBezTo>
                    <a:pt x="21467" y="6785"/>
                    <a:pt x="21490" y="6735"/>
                    <a:pt x="21486" y="6682"/>
                  </a:cubicBezTo>
                  <a:cubicBezTo>
                    <a:pt x="21515" y="6673"/>
                    <a:pt x="21543" y="6649"/>
                    <a:pt x="21564" y="6625"/>
                  </a:cubicBezTo>
                  <a:lnTo>
                    <a:pt x="21568" y="6620"/>
                  </a:lnTo>
                  <a:cubicBezTo>
                    <a:pt x="21596" y="6537"/>
                    <a:pt x="21596" y="6531"/>
                    <a:pt x="21591" y="6525"/>
                  </a:cubicBezTo>
                  <a:close/>
                  <a:moveTo>
                    <a:pt x="18620" y="4813"/>
                  </a:moveTo>
                  <a:lnTo>
                    <a:pt x="18622" y="4813"/>
                  </a:lnTo>
                  <a:lnTo>
                    <a:pt x="18620" y="4813"/>
                  </a:lnTo>
                  <a:close/>
                  <a:moveTo>
                    <a:pt x="11579" y="1215"/>
                  </a:moveTo>
                  <a:cubicBezTo>
                    <a:pt x="11579" y="1218"/>
                    <a:pt x="11579" y="1218"/>
                    <a:pt x="11579" y="1218"/>
                  </a:cubicBezTo>
                  <a:cubicBezTo>
                    <a:pt x="11579" y="1218"/>
                    <a:pt x="11579" y="1218"/>
                    <a:pt x="11579" y="1215"/>
                  </a:cubicBezTo>
                  <a:close/>
                  <a:moveTo>
                    <a:pt x="6563" y="3864"/>
                  </a:moveTo>
                  <a:cubicBezTo>
                    <a:pt x="6560" y="3864"/>
                    <a:pt x="6558" y="3861"/>
                    <a:pt x="6556" y="3861"/>
                  </a:cubicBezTo>
                  <a:cubicBezTo>
                    <a:pt x="6558" y="3861"/>
                    <a:pt x="6560" y="3861"/>
                    <a:pt x="6563" y="3864"/>
                  </a:cubicBezTo>
                  <a:close/>
                  <a:moveTo>
                    <a:pt x="6195" y="5954"/>
                  </a:moveTo>
                  <a:close/>
                  <a:moveTo>
                    <a:pt x="6151" y="5230"/>
                  </a:moveTo>
                  <a:cubicBezTo>
                    <a:pt x="6151" y="5230"/>
                    <a:pt x="6149" y="5230"/>
                    <a:pt x="6149" y="5227"/>
                  </a:cubicBezTo>
                  <a:cubicBezTo>
                    <a:pt x="6149" y="5227"/>
                    <a:pt x="6151" y="5227"/>
                    <a:pt x="6151" y="5230"/>
                  </a:cubicBezTo>
                  <a:close/>
                  <a:moveTo>
                    <a:pt x="58" y="14658"/>
                  </a:moveTo>
                  <a:close/>
                  <a:moveTo>
                    <a:pt x="10123" y="19690"/>
                  </a:moveTo>
                  <a:cubicBezTo>
                    <a:pt x="10121" y="19687"/>
                    <a:pt x="10121" y="19687"/>
                    <a:pt x="10121" y="19687"/>
                  </a:cubicBezTo>
                  <a:cubicBezTo>
                    <a:pt x="10121" y="19687"/>
                    <a:pt x="10121" y="19687"/>
                    <a:pt x="10123" y="19690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e7b0ed52b3_0_16"/>
            <p:cNvSpPr/>
            <p:nvPr/>
          </p:nvSpPr>
          <p:spPr>
            <a:xfrm>
              <a:off x="6519053" y="5682439"/>
              <a:ext cx="29643" cy="26190"/>
            </a:xfrm>
            <a:custGeom>
              <a:avLst/>
              <a:gdLst/>
              <a:ahLst/>
              <a:cxnLst/>
              <a:rect l="l" t="t" r="r" b="b"/>
              <a:pathLst>
                <a:path w="20029" h="21600" extrusionOk="0">
                  <a:moveTo>
                    <a:pt x="4730" y="1350"/>
                  </a:moveTo>
                  <a:cubicBezTo>
                    <a:pt x="4730" y="0"/>
                    <a:pt x="2673" y="0"/>
                    <a:pt x="1644" y="0"/>
                  </a:cubicBezTo>
                  <a:cubicBezTo>
                    <a:pt x="2673" y="2700"/>
                    <a:pt x="1644" y="7425"/>
                    <a:pt x="616" y="10125"/>
                  </a:cubicBezTo>
                  <a:cubicBezTo>
                    <a:pt x="-413" y="12825"/>
                    <a:pt x="-413" y="18225"/>
                    <a:pt x="2673" y="20250"/>
                  </a:cubicBezTo>
                  <a:cubicBezTo>
                    <a:pt x="4730" y="20250"/>
                    <a:pt x="5758" y="18225"/>
                    <a:pt x="8330" y="16875"/>
                  </a:cubicBezTo>
                  <a:cubicBezTo>
                    <a:pt x="11416" y="15525"/>
                    <a:pt x="14501" y="16875"/>
                    <a:pt x="16558" y="21600"/>
                  </a:cubicBezTo>
                  <a:cubicBezTo>
                    <a:pt x="21187" y="20250"/>
                    <a:pt x="21187" y="10800"/>
                    <a:pt x="16558" y="7425"/>
                  </a:cubicBezTo>
                  <a:cubicBezTo>
                    <a:pt x="14501" y="6750"/>
                    <a:pt x="13473" y="7425"/>
                    <a:pt x="11416" y="7425"/>
                  </a:cubicBezTo>
                  <a:cubicBezTo>
                    <a:pt x="9358" y="7425"/>
                    <a:pt x="12444" y="2700"/>
                    <a:pt x="11416" y="1350"/>
                  </a:cubicBezTo>
                  <a:cubicBezTo>
                    <a:pt x="10387" y="6075"/>
                    <a:pt x="5758" y="1350"/>
                    <a:pt x="5758" y="7425"/>
                  </a:cubicBezTo>
                  <a:cubicBezTo>
                    <a:pt x="5758" y="4725"/>
                    <a:pt x="5758" y="1350"/>
                    <a:pt x="4730" y="135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e7b0ed52b3_0_16"/>
            <p:cNvSpPr/>
            <p:nvPr/>
          </p:nvSpPr>
          <p:spPr>
            <a:xfrm>
              <a:off x="6397943" y="5723668"/>
              <a:ext cx="28156" cy="33972"/>
            </a:xfrm>
            <a:custGeom>
              <a:avLst/>
              <a:gdLst/>
              <a:ahLst/>
              <a:cxnLst/>
              <a:rect l="l" t="t" r="r" b="b"/>
              <a:pathLst>
                <a:path w="21210" h="20842" extrusionOk="0">
                  <a:moveTo>
                    <a:pt x="5863" y="3757"/>
                  </a:moveTo>
                  <a:cubicBezTo>
                    <a:pt x="4726" y="3757"/>
                    <a:pt x="3589" y="3757"/>
                    <a:pt x="1884" y="3757"/>
                  </a:cubicBezTo>
                  <a:cubicBezTo>
                    <a:pt x="-390" y="7983"/>
                    <a:pt x="-390" y="11739"/>
                    <a:pt x="747" y="14557"/>
                  </a:cubicBezTo>
                  <a:cubicBezTo>
                    <a:pt x="1884" y="18783"/>
                    <a:pt x="6431" y="21600"/>
                    <a:pt x="11547" y="20661"/>
                  </a:cubicBezTo>
                  <a:cubicBezTo>
                    <a:pt x="16094" y="19722"/>
                    <a:pt x="20073" y="15496"/>
                    <a:pt x="17799" y="11739"/>
                  </a:cubicBezTo>
                  <a:cubicBezTo>
                    <a:pt x="15526" y="8922"/>
                    <a:pt x="10410" y="6574"/>
                    <a:pt x="11547" y="3757"/>
                  </a:cubicBezTo>
                  <a:cubicBezTo>
                    <a:pt x="15526" y="3757"/>
                    <a:pt x="18936" y="4696"/>
                    <a:pt x="21210" y="6574"/>
                  </a:cubicBezTo>
                  <a:cubicBezTo>
                    <a:pt x="20073" y="5635"/>
                    <a:pt x="21210" y="4696"/>
                    <a:pt x="20073" y="3757"/>
                  </a:cubicBezTo>
                  <a:cubicBezTo>
                    <a:pt x="20073" y="2817"/>
                    <a:pt x="18936" y="2817"/>
                    <a:pt x="17799" y="1878"/>
                  </a:cubicBezTo>
                  <a:cubicBezTo>
                    <a:pt x="16663" y="939"/>
                    <a:pt x="13821" y="0"/>
                    <a:pt x="12684" y="0"/>
                  </a:cubicBezTo>
                  <a:cubicBezTo>
                    <a:pt x="11547" y="0"/>
                    <a:pt x="11547" y="0"/>
                    <a:pt x="10410" y="0"/>
                  </a:cubicBezTo>
                  <a:cubicBezTo>
                    <a:pt x="10410" y="939"/>
                    <a:pt x="8136" y="1878"/>
                    <a:pt x="5863" y="375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e7b0ed52b3_0_16"/>
            <p:cNvSpPr/>
            <p:nvPr/>
          </p:nvSpPr>
          <p:spPr>
            <a:xfrm>
              <a:off x="6435352" y="5741384"/>
              <a:ext cx="30017" cy="32889"/>
            </a:xfrm>
            <a:custGeom>
              <a:avLst/>
              <a:gdLst/>
              <a:ahLst/>
              <a:cxnLst/>
              <a:rect l="l" t="t" r="r" b="b"/>
              <a:pathLst>
                <a:path w="20282" h="20177" extrusionOk="0">
                  <a:moveTo>
                    <a:pt x="225" y="9964"/>
                  </a:moveTo>
                  <a:cubicBezTo>
                    <a:pt x="-1318" y="4799"/>
                    <a:pt x="5368" y="-836"/>
                    <a:pt x="11025" y="103"/>
                  </a:cubicBezTo>
                  <a:cubicBezTo>
                    <a:pt x="8453" y="103"/>
                    <a:pt x="7425" y="2921"/>
                    <a:pt x="8453" y="4799"/>
                  </a:cubicBezTo>
                  <a:cubicBezTo>
                    <a:pt x="9482" y="7147"/>
                    <a:pt x="12053" y="8086"/>
                    <a:pt x="14111" y="8086"/>
                  </a:cubicBezTo>
                  <a:cubicBezTo>
                    <a:pt x="16168" y="8086"/>
                    <a:pt x="18225" y="9025"/>
                    <a:pt x="20282" y="10903"/>
                  </a:cubicBezTo>
                  <a:cubicBezTo>
                    <a:pt x="17196" y="12781"/>
                    <a:pt x="17196" y="17947"/>
                    <a:pt x="14111" y="19825"/>
                  </a:cubicBezTo>
                  <a:cubicBezTo>
                    <a:pt x="12053" y="20764"/>
                    <a:pt x="7425" y="19825"/>
                    <a:pt x="6396" y="17007"/>
                  </a:cubicBezTo>
                  <a:cubicBezTo>
                    <a:pt x="5368" y="14660"/>
                    <a:pt x="5368" y="11842"/>
                    <a:pt x="5368" y="9025"/>
                  </a:cubicBezTo>
                  <a:cubicBezTo>
                    <a:pt x="4339" y="9025"/>
                    <a:pt x="2282" y="9025"/>
                    <a:pt x="225" y="996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e7b0ed52b3_0_16"/>
            <p:cNvSpPr/>
            <p:nvPr/>
          </p:nvSpPr>
          <p:spPr>
            <a:xfrm>
              <a:off x="6521711" y="5583029"/>
              <a:ext cx="33035" cy="28674"/>
            </a:xfrm>
            <a:custGeom>
              <a:avLst/>
              <a:gdLst/>
              <a:ahLst/>
              <a:cxnLst/>
              <a:rect l="l" t="t" r="r" b="b"/>
              <a:pathLst>
                <a:path w="20236" h="21600" extrusionOk="0">
                  <a:moveTo>
                    <a:pt x="0" y="0"/>
                  </a:moveTo>
                  <a:cubicBezTo>
                    <a:pt x="0" y="4547"/>
                    <a:pt x="0" y="8526"/>
                    <a:pt x="0" y="13074"/>
                  </a:cubicBezTo>
                  <a:cubicBezTo>
                    <a:pt x="0" y="14211"/>
                    <a:pt x="0" y="15347"/>
                    <a:pt x="0" y="15347"/>
                  </a:cubicBezTo>
                  <a:cubicBezTo>
                    <a:pt x="0" y="16484"/>
                    <a:pt x="900" y="16484"/>
                    <a:pt x="1800" y="16484"/>
                  </a:cubicBezTo>
                  <a:cubicBezTo>
                    <a:pt x="4500" y="17621"/>
                    <a:pt x="7650" y="19326"/>
                    <a:pt x="10350" y="21600"/>
                  </a:cubicBezTo>
                  <a:cubicBezTo>
                    <a:pt x="10350" y="19326"/>
                    <a:pt x="12600" y="16484"/>
                    <a:pt x="14850" y="16484"/>
                  </a:cubicBezTo>
                  <a:cubicBezTo>
                    <a:pt x="16650" y="16484"/>
                    <a:pt x="18900" y="19326"/>
                    <a:pt x="18900" y="21600"/>
                  </a:cubicBezTo>
                  <a:cubicBezTo>
                    <a:pt x="21600" y="17621"/>
                    <a:pt x="19800" y="10800"/>
                    <a:pt x="17100" y="7389"/>
                  </a:cubicBezTo>
                  <a:cubicBezTo>
                    <a:pt x="16200" y="4547"/>
                    <a:pt x="13950" y="2274"/>
                    <a:pt x="11250" y="1137"/>
                  </a:cubicBezTo>
                  <a:cubicBezTo>
                    <a:pt x="9450" y="1137"/>
                    <a:pt x="6750" y="3411"/>
                    <a:pt x="7650" y="5684"/>
                  </a:cubicBezTo>
                  <a:cubicBezTo>
                    <a:pt x="5850" y="3411"/>
                    <a:pt x="2700" y="2274"/>
                    <a:pt x="0" y="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ge7b0ed52b3_0_16"/>
            <p:cNvSpPr/>
            <p:nvPr/>
          </p:nvSpPr>
          <p:spPr>
            <a:xfrm>
              <a:off x="7509938" y="3399041"/>
              <a:ext cx="26160" cy="26163"/>
            </a:xfrm>
            <a:custGeom>
              <a:avLst/>
              <a:gdLst/>
              <a:ahLst/>
              <a:cxnLst/>
              <a:rect l="l" t="t" r="r" b="b"/>
              <a:pathLst>
                <a:path w="9600" h="16200" extrusionOk="0">
                  <a:moveTo>
                    <a:pt x="0" y="0"/>
                  </a:moveTo>
                  <a:cubicBezTo>
                    <a:pt x="0" y="21600"/>
                    <a:pt x="21600" y="21600"/>
                    <a:pt x="0" y="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ge7b0ed52b3_0_16"/>
            <p:cNvSpPr/>
            <p:nvPr/>
          </p:nvSpPr>
          <p:spPr>
            <a:xfrm>
              <a:off x="9151118" y="2824628"/>
              <a:ext cx="112369" cy="118215"/>
            </a:xfrm>
            <a:custGeom>
              <a:avLst/>
              <a:gdLst/>
              <a:ahLst/>
              <a:cxnLst/>
              <a:rect l="l" t="t" r="r" b="b"/>
              <a:pathLst>
                <a:path w="20183" h="21233" extrusionOk="0">
                  <a:moveTo>
                    <a:pt x="596" y="21233"/>
                  </a:moveTo>
                  <a:cubicBezTo>
                    <a:pt x="1663" y="20033"/>
                    <a:pt x="2730" y="18966"/>
                    <a:pt x="3663" y="17633"/>
                  </a:cubicBezTo>
                  <a:cubicBezTo>
                    <a:pt x="4463" y="18433"/>
                    <a:pt x="4996" y="19233"/>
                    <a:pt x="4996" y="20433"/>
                  </a:cubicBezTo>
                  <a:cubicBezTo>
                    <a:pt x="6730" y="20433"/>
                    <a:pt x="8330" y="20033"/>
                    <a:pt x="10063" y="20033"/>
                  </a:cubicBezTo>
                  <a:cubicBezTo>
                    <a:pt x="10596" y="20033"/>
                    <a:pt x="11396" y="20033"/>
                    <a:pt x="12063" y="19500"/>
                  </a:cubicBezTo>
                  <a:cubicBezTo>
                    <a:pt x="13130" y="18700"/>
                    <a:pt x="13130" y="16966"/>
                    <a:pt x="14196" y="16166"/>
                  </a:cubicBezTo>
                  <a:cubicBezTo>
                    <a:pt x="15130" y="15366"/>
                    <a:pt x="16463" y="15366"/>
                    <a:pt x="17663" y="15100"/>
                  </a:cubicBezTo>
                  <a:cubicBezTo>
                    <a:pt x="18730" y="14833"/>
                    <a:pt x="20063" y="14166"/>
                    <a:pt x="20063" y="13100"/>
                  </a:cubicBezTo>
                  <a:cubicBezTo>
                    <a:pt x="20063" y="12300"/>
                    <a:pt x="19530" y="11633"/>
                    <a:pt x="19530" y="10833"/>
                  </a:cubicBezTo>
                  <a:cubicBezTo>
                    <a:pt x="19530" y="10033"/>
                    <a:pt x="20063" y="9500"/>
                    <a:pt x="20063" y="8566"/>
                  </a:cubicBezTo>
                  <a:cubicBezTo>
                    <a:pt x="20463" y="7766"/>
                    <a:pt x="19796" y="6700"/>
                    <a:pt x="18996" y="6966"/>
                  </a:cubicBezTo>
                  <a:cubicBezTo>
                    <a:pt x="18730" y="6966"/>
                    <a:pt x="18463" y="7233"/>
                    <a:pt x="18196" y="7233"/>
                  </a:cubicBezTo>
                  <a:cubicBezTo>
                    <a:pt x="17263" y="7500"/>
                    <a:pt x="16463" y="6300"/>
                    <a:pt x="16463" y="5500"/>
                  </a:cubicBezTo>
                  <a:cubicBezTo>
                    <a:pt x="16463" y="4566"/>
                    <a:pt x="16196" y="3633"/>
                    <a:pt x="15396" y="3366"/>
                  </a:cubicBezTo>
                  <a:cubicBezTo>
                    <a:pt x="14863" y="2966"/>
                    <a:pt x="13930" y="3366"/>
                    <a:pt x="13396" y="3633"/>
                  </a:cubicBezTo>
                  <a:cubicBezTo>
                    <a:pt x="13663" y="2966"/>
                    <a:pt x="13130" y="2433"/>
                    <a:pt x="12596" y="2166"/>
                  </a:cubicBezTo>
                  <a:cubicBezTo>
                    <a:pt x="12063" y="1900"/>
                    <a:pt x="11396" y="1900"/>
                    <a:pt x="10863" y="1900"/>
                  </a:cubicBezTo>
                  <a:cubicBezTo>
                    <a:pt x="10330" y="1633"/>
                    <a:pt x="10063" y="1366"/>
                    <a:pt x="9530" y="1100"/>
                  </a:cubicBezTo>
                  <a:cubicBezTo>
                    <a:pt x="7530" y="-367"/>
                    <a:pt x="4463" y="-367"/>
                    <a:pt x="2463" y="1100"/>
                  </a:cubicBezTo>
                  <a:cubicBezTo>
                    <a:pt x="6730" y="1633"/>
                    <a:pt x="-1137" y="6700"/>
                    <a:pt x="2463" y="7233"/>
                  </a:cubicBezTo>
                  <a:cubicBezTo>
                    <a:pt x="2196" y="8300"/>
                    <a:pt x="1130" y="8566"/>
                    <a:pt x="863" y="9500"/>
                  </a:cubicBezTo>
                  <a:cubicBezTo>
                    <a:pt x="-70" y="10566"/>
                    <a:pt x="596" y="11633"/>
                    <a:pt x="596" y="13100"/>
                  </a:cubicBezTo>
                  <a:cubicBezTo>
                    <a:pt x="863" y="15900"/>
                    <a:pt x="-870" y="18700"/>
                    <a:pt x="596" y="2123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ge7b0ed52b3_0_16"/>
            <p:cNvSpPr/>
            <p:nvPr/>
          </p:nvSpPr>
          <p:spPr>
            <a:xfrm>
              <a:off x="7881284" y="3957508"/>
              <a:ext cx="58362" cy="103450"/>
            </a:xfrm>
            <a:custGeom>
              <a:avLst/>
              <a:gdLst/>
              <a:ahLst/>
              <a:cxnLst/>
              <a:rect l="l" t="t" r="r" b="b"/>
              <a:pathLst>
                <a:path w="20532" h="21496" extrusionOk="0">
                  <a:moveTo>
                    <a:pt x="12644" y="11104"/>
                  </a:moveTo>
                  <a:cubicBezTo>
                    <a:pt x="12644" y="11408"/>
                    <a:pt x="13171" y="11713"/>
                    <a:pt x="13171" y="12017"/>
                  </a:cubicBezTo>
                  <a:cubicBezTo>
                    <a:pt x="13698" y="13386"/>
                    <a:pt x="11590" y="14299"/>
                    <a:pt x="9747" y="15211"/>
                  </a:cubicBezTo>
                  <a:cubicBezTo>
                    <a:pt x="7639" y="16580"/>
                    <a:pt x="6586" y="18710"/>
                    <a:pt x="7639" y="20383"/>
                  </a:cubicBezTo>
                  <a:lnTo>
                    <a:pt x="7639" y="20687"/>
                  </a:lnTo>
                  <a:cubicBezTo>
                    <a:pt x="7639" y="20687"/>
                    <a:pt x="7112" y="20687"/>
                    <a:pt x="7112" y="20992"/>
                  </a:cubicBezTo>
                  <a:cubicBezTo>
                    <a:pt x="6059" y="20992"/>
                    <a:pt x="5532" y="21296"/>
                    <a:pt x="4215" y="21296"/>
                  </a:cubicBezTo>
                  <a:cubicBezTo>
                    <a:pt x="3161" y="21600"/>
                    <a:pt x="1054" y="21600"/>
                    <a:pt x="527" y="20992"/>
                  </a:cubicBezTo>
                  <a:cubicBezTo>
                    <a:pt x="-790" y="20079"/>
                    <a:pt x="3161" y="19166"/>
                    <a:pt x="2634" y="17797"/>
                  </a:cubicBezTo>
                  <a:cubicBezTo>
                    <a:pt x="2634" y="17189"/>
                    <a:pt x="1054" y="16580"/>
                    <a:pt x="527" y="15972"/>
                  </a:cubicBezTo>
                  <a:cubicBezTo>
                    <a:pt x="0" y="15211"/>
                    <a:pt x="527" y="14299"/>
                    <a:pt x="527" y="13690"/>
                  </a:cubicBezTo>
                  <a:cubicBezTo>
                    <a:pt x="1054" y="13082"/>
                    <a:pt x="1054" y="12017"/>
                    <a:pt x="0" y="11408"/>
                  </a:cubicBezTo>
                  <a:cubicBezTo>
                    <a:pt x="1054" y="11104"/>
                    <a:pt x="2108" y="10800"/>
                    <a:pt x="2108" y="10192"/>
                  </a:cubicBezTo>
                  <a:cubicBezTo>
                    <a:pt x="2108" y="9887"/>
                    <a:pt x="2108" y="9583"/>
                    <a:pt x="1581" y="9279"/>
                  </a:cubicBezTo>
                  <a:cubicBezTo>
                    <a:pt x="1581" y="8823"/>
                    <a:pt x="1581" y="8214"/>
                    <a:pt x="1581" y="7910"/>
                  </a:cubicBezTo>
                  <a:cubicBezTo>
                    <a:pt x="2634" y="4107"/>
                    <a:pt x="8693" y="608"/>
                    <a:pt x="15278" y="0"/>
                  </a:cubicBezTo>
                  <a:cubicBezTo>
                    <a:pt x="17122" y="304"/>
                    <a:pt x="18703" y="608"/>
                    <a:pt x="20283" y="608"/>
                  </a:cubicBezTo>
                  <a:cubicBezTo>
                    <a:pt x="20810" y="608"/>
                    <a:pt x="20810" y="3803"/>
                    <a:pt x="17122" y="3194"/>
                  </a:cubicBezTo>
                  <a:cubicBezTo>
                    <a:pt x="15278" y="5324"/>
                    <a:pt x="10273" y="7606"/>
                    <a:pt x="12644" y="1110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e7b0ed52b3_0_16"/>
            <p:cNvSpPr/>
            <p:nvPr/>
          </p:nvSpPr>
          <p:spPr>
            <a:xfrm>
              <a:off x="7589846" y="4109996"/>
              <a:ext cx="70450" cy="105150"/>
            </a:xfrm>
            <a:custGeom>
              <a:avLst/>
              <a:gdLst/>
              <a:ahLst/>
              <a:cxnLst/>
              <a:rect l="l" t="t" r="r" b="b"/>
              <a:pathLst>
                <a:path w="20435" h="21189" extrusionOk="0">
                  <a:moveTo>
                    <a:pt x="733" y="8080"/>
                  </a:moveTo>
                  <a:cubicBezTo>
                    <a:pt x="2016" y="9272"/>
                    <a:pt x="4155" y="12400"/>
                    <a:pt x="4155" y="6441"/>
                  </a:cubicBezTo>
                  <a:cubicBezTo>
                    <a:pt x="4583" y="7186"/>
                    <a:pt x="5010" y="8974"/>
                    <a:pt x="5438" y="9570"/>
                  </a:cubicBezTo>
                  <a:cubicBezTo>
                    <a:pt x="5866" y="10166"/>
                    <a:pt x="7363" y="9570"/>
                    <a:pt x="6935" y="10166"/>
                  </a:cubicBezTo>
                  <a:cubicBezTo>
                    <a:pt x="6507" y="10612"/>
                    <a:pt x="5866" y="10910"/>
                    <a:pt x="5438" y="11208"/>
                  </a:cubicBezTo>
                  <a:cubicBezTo>
                    <a:pt x="4155" y="12102"/>
                    <a:pt x="2872" y="12996"/>
                    <a:pt x="2444" y="14635"/>
                  </a:cubicBezTo>
                  <a:cubicBezTo>
                    <a:pt x="2872" y="14337"/>
                    <a:pt x="4155" y="14635"/>
                    <a:pt x="4155" y="15230"/>
                  </a:cubicBezTo>
                  <a:cubicBezTo>
                    <a:pt x="4155" y="15826"/>
                    <a:pt x="3727" y="16422"/>
                    <a:pt x="3300" y="17167"/>
                  </a:cubicBezTo>
                  <a:cubicBezTo>
                    <a:pt x="2872" y="17763"/>
                    <a:pt x="2444" y="18061"/>
                    <a:pt x="2872" y="18657"/>
                  </a:cubicBezTo>
                  <a:cubicBezTo>
                    <a:pt x="3300" y="19252"/>
                    <a:pt x="3300" y="19997"/>
                    <a:pt x="4155" y="19997"/>
                  </a:cubicBezTo>
                  <a:cubicBezTo>
                    <a:pt x="4583" y="19997"/>
                    <a:pt x="5438" y="19997"/>
                    <a:pt x="5438" y="20295"/>
                  </a:cubicBezTo>
                  <a:cubicBezTo>
                    <a:pt x="5866" y="20295"/>
                    <a:pt x="5866" y="20593"/>
                    <a:pt x="5866" y="20891"/>
                  </a:cubicBezTo>
                  <a:cubicBezTo>
                    <a:pt x="6507" y="21189"/>
                    <a:pt x="7363" y="21189"/>
                    <a:pt x="7791" y="21189"/>
                  </a:cubicBezTo>
                  <a:cubicBezTo>
                    <a:pt x="8218" y="20891"/>
                    <a:pt x="8646" y="20593"/>
                    <a:pt x="9074" y="20295"/>
                  </a:cubicBezTo>
                  <a:cubicBezTo>
                    <a:pt x="9501" y="19550"/>
                    <a:pt x="10357" y="19252"/>
                    <a:pt x="10999" y="18657"/>
                  </a:cubicBezTo>
                  <a:cubicBezTo>
                    <a:pt x="11426" y="18359"/>
                    <a:pt x="11854" y="17763"/>
                    <a:pt x="11854" y="17465"/>
                  </a:cubicBezTo>
                  <a:cubicBezTo>
                    <a:pt x="12282" y="16422"/>
                    <a:pt x="10999" y="15230"/>
                    <a:pt x="11426" y="14337"/>
                  </a:cubicBezTo>
                  <a:cubicBezTo>
                    <a:pt x="11854" y="13294"/>
                    <a:pt x="13565" y="12996"/>
                    <a:pt x="14848" y="12698"/>
                  </a:cubicBezTo>
                  <a:cubicBezTo>
                    <a:pt x="16345" y="12400"/>
                    <a:pt x="17628" y="11208"/>
                    <a:pt x="17200" y="10612"/>
                  </a:cubicBezTo>
                  <a:cubicBezTo>
                    <a:pt x="16773" y="10166"/>
                    <a:pt x="16345" y="9868"/>
                    <a:pt x="15917" y="9868"/>
                  </a:cubicBezTo>
                  <a:cubicBezTo>
                    <a:pt x="14848" y="9272"/>
                    <a:pt x="14848" y="8080"/>
                    <a:pt x="15490" y="7484"/>
                  </a:cubicBezTo>
                  <a:cubicBezTo>
                    <a:pt x="15917" y="6441"/>
                    <a:pt x="17200" y="6143"/>
                    <a:pt x="18484" y="5548"/>
                  </a:cubicBezTo>
                  <a:cubicBezTo>
                    <a:pt x="18911" y="5548"/>
                    <a:pt x="19339" y="5250"/>
                    <a:pt x="19339" y="4952"/>
                  </a:cubicBezTo>
                  <a:cubicBezTo>
                    <a:pt x="19981" y="4356"/>
                    <a:pt x="21050" y="3015"/>
                    <a:pt x="19981" y="3015"/>
                  </a:cubicBezTo>
                  <a:cubicBezTo>
                    <a:pt x="19125" y="3015"/>
                    <a:pt x="16773" y="3313"/>
                    <a:pt x="16345" y="2717"/>
                  </a:cubicBezTo>
                  <a:cubicBezTo>
                    <a:pt x="18484" y="483"/>
                    <a:pt x="14420" y="2121"/>
                    <a:pt x="13137" y="1823"/>
                  </a:cubicBezTo>
                  <a:cubicBezTo>
                    <a:pt x="12282" y="1526"/>
                    <a:pt x="11854" y="483"/>
                    <a:pt x="10357" y="185"/>
                  </a:cubicBezTo>
                  <a:cubicBezTo>
                    <a:pt x="8646" y="-411"/>
                    <a:pt x="6507" y="483"/>
                    <a:pt x="6507" y="2121"/>
                  </a:cubicBezTo>
                  <a:cubicBezTo>
                    <a:pt x="6507" y="2419"/>
                    <a:pt x="6507" y="2717"/>
                    <a:pt x="6507" y="2717"/>
                  </a:cubicBezTo>
                  <a:cubicBezTo>
                    <a:pt x="6507" y="3015"/>
                    <a:pt x="5866" y="3015"/>
                    <a:pt x="5438" y="3313"/>
                  </a:cubicBezTo>
                  <a:cubicBezTo>
                    <a:pt x="5010" y="3313"/>
                    <a:pt x="4583" y="3313"/>
                    <a:pt x="3727" y="3313"/>
                  </a:cubicBezTo>
                  <a:cubicBezTo>
                    <a:pt x="2872" y="3313"/>
                    <a:pt x="2444" y="3015"/>
                    <a:pt x="1802" y="3015"/>
                  </a:cubicBezTo>
                  <a:cubicBezTo>
                    <a:pt x="-122" y="1823"/>
                    <a:pt x="-550" y="6441"/>
                    <a:pt x="733" y="808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e7b0ed52b3_0_16"/>
            <p:cNvSpPr/>
            <p:nvPr/>
          </p:nvSpPr>
          <p:spPr>
            <a:xfrm>
              <a:off x="7599040" y="4039274"/>
              <a:ext cx="26190" cy="385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046"/>
                  </a:moveTo>
                  <a:lnTo>
                    <a:pt x="0" y="13708"/>
                  </a:lnTo>
                  <a:cubicBezTo>
                    <a:pt x="0" y="14538"/>
                    <a:pt x="1394" y="14538"/>
                    <a:pt x="2787" y="14538"/>
                  </a:cubicBezTo>
                  <a:cubicBezTo>
                    <a:pt x="5574" y="15785"/>
                    <a:pt x="5574" y="18277"/>
                    <a:pt x="4181" y="19938"/>
                  </a:cubicBezTo>
                  <a:cubicBezTo>
                    <a:pt x="5574" y="19938"/>
                    <a:pt x="6968" y="20769"/>
                    <a:pt x="6968" y="21600"/>
                  </a:cubicBezTo>
                  <a:cubicBezTo>
                    <a:pt x="16026" y="21600"/>
                    <a:pt x="21600" y="16615"/>
                    <a:pt x="21600" y="12046"/>
                  </a:cubicBezTo>
                  <a:cubicBezTo>
                    <a:pt x="20206" y="12046"/>
                    <a:pt x="18813" y="11215"/>
                    <a:pt x="17419" y="9554"/>
                  </a:cubicBezTo>
                  <a:cubicBezTo>
                    <a:pt x="17419" y="8723"/>
                    <a:pt x="16026" y="7062"/>
                    <a:pt x="14632" y="7062"/>
                  </a:cubicBezTo>
                  <a:lnTo>
                    <a:pt x="11845" y="7062"/>
                  </a:lnTo>
                  <a:cubicBezTo>
                    <a:pt x="10452" y="5815"/>
                    <a:pt x="10452" y="4154"/>
                    <a:pt x="11845" y="3323"/>
                  </a:cubicBezTo>
                  <a:cubicBezTo>
                    <a:pt x="11845" y="2492"/>
                    <a:pt x="11845" y="0"/>
                    <a:pt x="10452" y="0"/>
                  </a:cubicBezTo>
                  <a:cubicBezTo>
                    <a:pt x="10452" y="0"/>
                    <a:pt x="8361" y="0"/>
                    <a:pt x="8361" y="831"/>
                  </a:cubicBezTo>
                  <a:cubicBezTo>
                    <a:pt x="4181" y="2492"/>
                    <a:pt x="1394" y="4154"/>
                    <a:pt x="1394" y="7062"/>
                  </a:cubicBezTo>
                  <a:cubicBezTo>
                    <a:pt x="0" y="8723"/>
                    <a:pt x="0" y="10385"/>
                    <a:pt x="0" y="1204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e7b0ed52b3_0_16"/>
            <p:cNvSpPr/>
            <p:nvPr/>
          </p:nvSpPr>
          <p:spPr>
            <a:xfrm>
              <a:off x="7483909" y="4956308"/>
              <a:ext cx="43551" cy="119011"/>
            </a:xfrm>
            <a:custGeom>
              <a:avLst/>
              <a:gdLst/>
              <a:ahLst/>
              <a:cxnLst/>
              <a:rect l="l" t="t" r="r" b="b"/>
              <a:pathLst>
                <a:path w="20888" h="21376" extrusionOk="0">
                  <a:moveTo>
                    <a:pt x="6431" y="2824"/>
                  </a:moveTo>
                  <a:cubicBezTo>
                    <a:pt x="5369" y="2824"/>
                    <a:pt x="5014" y="3354"/>
                    <a:pt x="5014" y="3751"/>
                  </a:cubicBezTo>
                  <a:cubicBezTo>
                    <a:pt x="4660" y="4149"/>
                    <a:pt x="3952" y="4547"/>
                    <a:pt x="3598" y="4944"/>
                  </a:cubicBezTo>
                  <a:lnTo>
                    <a:pt x="6431" y="2824"/>
                  </a:lnTo>
                  <a:close/>
                  <a:moveTo>
                    <a:pt x="5014" y="4149"/>
                  </a:moveTo>
                  <a:cubicBezTo>
                    <a:pt x="5014" y="4679"/>
                    <a:pt x="5723" y="5607"/>
                    <a:pt x="4306" y="5607"/>
                  </a:cubicBezTo>
                  <a:cubicBezTo>
                    <a:pt x="2890" y="5872"/>
                    <a:pt x="1473" y="5342"/>
                    <a:pt x="765" y="5607"/>
                  </a:cubicBezTo>
                  <a:cubicBezTo>
                    <a:pt x="-297" y="6004"/>
                    <a:pt x="57" y="6137"/>
                    <a:pt x="57" y="6402"/>
                  </a:cubicBezTo>
                  <a:lnTo>
                    <a:pt x="57" y="9715"/>
                  </a:lnTo>
                  <a:cubicBezTo>
                    <a:pt x="57" y="10245"/>
                    <a:pt x="57" y="10775"/>
                    <a:pt x="765" y="11437"/>
                  </a:cubicBezTo>
                  <a:cubicBezTo>
                    <a:pt x="1473" y="12232"/>
                    <a:pt x="2890" y="12763"/>
                    <a:pt x="3598" y="13293"/>
                  </a:cubicBezTo>
                  <a:cubicBezTo>
                    <a:pt x="4306" y="13823"/>
                    <a:pt x="5014" y="14750"/>
                    <a:pt x="4306" y="15545"/>
                  </a:cubicBezTo>
                  <a:cubicBezTo>
                    <a:pt x="5723" y="15545"/>
                    <a:pt x="7493" y="16075"/>
                    <a:pt x="8201" y="17003"/>
                  </a:cubicBezTo>
                  <a:lnTo>
                    <a:pt x="8201" y="18858"/>
                  </a:lnTo>
                  <a:cubicBezTo>
                    <a:pt x="8201" y="19653"/>
                    <a:pt x="9618" y="20581"/>
                    <a:pt x="11742" y="21111"/>
                  </a:cubicBezTo>
                  <a:cubicBezTo>
                    <a:pt x="12451" y="21376"/>
                    <a:pt x="13867" y="21376"/>
                    <a:pt x="14929" y="21376"/>
                  </a:cubicBezTo>
                  <a:cubicBezTo>
                    <a:pt x="15637" y="21376"/>
                    <a:pt x="17054" y="20846"/>
                    <a:pt x="17054" y="20581"/>
                  </a:cubicBezTo>
                  <a:cubicBezTo>
                    <a:pt x="17054" y="20051"/>
                    <a:pt x="15283" y="19653"/>
                    <a:pt x="13867" y="19388"/>
                  </a:cubicBezTo>
                  <a:cubicBezTo>
                    <a:pt x="12096" y="19123"/>
                    <a:pt x="11742" y="18328"/>
                    <a:pt x="13159" y="18063"/>
                  </a:cubicBezTo>
                  <a:cubicBezTo>
                    <a:pt x="13867" y="17798"/>
                    <a:pt x="14929" y="18063"/>
                    <a:pt x="14929" y="17798"/>
                  </a:cubicBezTo>
                  <a:cubicBezTo>
                    <a:pt x="16346" y="17268"/>
                    <a:pt x="13867" y="16738"/>
                    <a:pt x="14929" y="15810"/>
                  </a:cubicBezTo>
                  <a:cubicBezTo>
                    <a:pt x="15637" y="15015"/>
                    <a:pt x="19887" y="15545"/>
                    <a:pt x="20595" y="14750"/>
                  </a:cubicBezTo>
                  <a:cubicBezTo>
                    <a:pt x="21303" y="14485"/>
                    <a:pt x="20595" y="13823"/>
                    <a:pt x="19887" y="13558"/>
                  </a:cubicBezTo>
                  <a:cubicBezTo>
                    <a:pt x="18470" y="13028"/>
                    <a:pt x="17762" y="12232"/>
                    <a:pt x="16346" y="11702"/>
                  </a:cubicBezTo>
                  <a:cubicBezTo>
                    <a:pt x="14929" y="10775"/>
                    <a:pt x="13867" y="9980"/>
                    <a:pt x="15637" y="9185"/>
                  </a:cubicBezTo>
                  <a:cubicBezTo>
                    <a:pt x="16346" y="8920"/>
                    <a:pt x="17054" y="8655"/>
                    <a:pt x="17054" y="8257"/>
                  </a:cubicBezTo>
                  <a:cubicBezTo>
                    <a:pt x="17054" y="7992"/>
                    <a:pt x="16346" y="7992"/>
                    <a:pt x="16346" y="7727"/>
                  </a:cubicBezTo>
                  <a:cubicBezTo>
                    <a:pt x="13867" y="6932"/>
                    <a:pt x="14929" y="5872"/>
                    <a:pt x="15637" y="4944"/>
                  </a:cubicBezTo>
                  <a:cubicBezTo>
                    <a:pt x="16346" y="3884"/>
                    <a:pt x="17054" y="2426"/>
                    <a:pt x="17762" y="1366"/>
                  </a:cubicBezTo>
                  <a:lnTo>
                    <a:pt x="17762" y="836"/>
                  </a:lnTo>
                  <a:cubicBezTo>
                    <a:pt x="17762" y="571"/>
                    <a:pt x="17054" y="571"/>
                    <a:pt x="16346" y="306"/>
                  </a:cubicBezTo>
                  <a:cubicBezTo>
                    <a:pt x="13867" y="41"/>
                    <a:pt x="11742" y="-224"/>
                    <a:pt x="10326" y="306"/>
                  </a:cubicBezTo>
                  <a:cubicBezTo>
                    <a:pt x="9618" y="704"/>
                    <a:pt x="9618" y="836"/>
                    <a:pt x="8910" y="1101"/>
                  </a:cubicBezTo>
                  <a:cubicBezTo>
                    <a:pt x="7847" y="2029"/>
                    <a:pt x="6431" y="2956"/>
                    <a:pt x="5014" y="3751"/>
                  </a:cubicBezTo>
                  <a:cubicBezTo>
                    <a:pt x="5014" y="3884"/>
                    <a:pt x="5014" y="4016"/>
                    <a:pt x="5014" y="4149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ge7b0ed52b3_0_16"/>
            <p:cNvSpPr/>
            <p:nvPr/>
          </p:nvSpPr>
          <p:spPr>
            <a:xfrm>
              <a:off x="7463664" y="5082617"/>
              <a:ext cx="71226" cy="1268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956" y="879"/>
                  </a:moveTo>
                  <a:cubicBezTo>
                    <a:pt x="2956" y="879"/>
                    <a:pt x="2956" y="1005"/>
                    <a:pt x="2956" y="1130"/>
                  </a:cubicBezTo>
                  <a:cubicBezTo>
                    <a:pt x="2956" y="1130"/>
                    <a:pt x="2956" y="1256"/>
                    <a:pt x="2956" y="1381"/>
                  </a:cubicBezTo>
                  <a:cubicBezTo>
                    <a:pt x="2046" y="1381"/>
                    <a:pt x="909" y="1130"/>
                    <a:pt x="0" y="1130"/>
                  </a:cubicBezTo>
                  <a:lnTo>
                    <a:pt x="2956" y="879"/>
                  </a:lnTo>
                  <a:close/>
                  <a:moveTo>
                    <a:pt x="4320" y="2135"/>
                  </a:moveTo>
                  <a:cubicBezTo>
                    <a:pt x="5229" y="3014"/>
                    <a:pt x="4775" y="4019"/>
                    <a:pt x="4320" y="5023"/>
                  </a:cubicBezTo>
                  <a:cubicBezTo>
                    <a:pt x="3865" y="6153"/>
                    <a:pt x="2956" y="6907"/>
                    <a:pt x="2956" y="7912"/>
                  </a:cubicBezTo>
                  <a:cubicBezTo>
                    <a:pt x="2956" y="9544"/>
                    <a:pt x="5684" y="10800"/>
                    <a:pt x="5684" y="12181"/>
                  </a:cubicBezTo>
                  <a:cubicBezTo>
                    <a:pt x="6366" y="14065"/>
                    <a:pt x="2501" y="16074"/>
                    <a:pt x="3865" y="17958"/>
                  </a:cubicBezTo>
                  <a:cubicBezTo>
                    <a:pt x="4775" y="17958"/>
                    <a:pt x="5229" y="18712"/>
                    <a:pt x="4775" y="19088"/>
                  </a:cubicBezTo>
                  <a:cubicBezTo>
                    <a:pt x="4775" y="19591"/>
                    <a:pt x="4320" y="20093"/>
                    <a:pt x="4775" y="20344"/>
                  </a:cubicBezTo>
                  <a:cubicBezTo>
                    <a:pt x="4775" y="21098"/>
                    <a:pt x="6366" y="21600"/>
                    <a:pt x="7276" y="21600"/>
                  </a:cubicBezTo>
                  <a:cubicBezTo>
                    <a:pt x="8640" y="21600"/>
                    <a:pt x="9549" y="21098"/>
                    <a:pt x="10004" y="20344"/>
                  </a:cubicBezTo>
                  <a:cubicBezTo>
                    <a:pt x="10459" y="19591"/>
                    <a:pt x="9549" y="18460"/>
                    <a:pt x="11141" y="18209"/>
                  </a:cubicBezTo>
                  <a:lnTo>
                    <a:pt x="12960" y="18209"/>
                  </a:lnTo>
                  <a:cubicBezTo>
                    <a:pt x="14324" y="18460"/>
                    <a:pt x="16825" y="18084"/>
                    <a:pt x="16825" y="16953"/>
                  </a:cubicBezTo>
                  <a:cubicBezTo>
                    <a:pt x="16825" y="15949"/>
                    <a:pt x="12960" y="15321"/>
                    <a:pt x="12960" y="14316"/>
                  </a:cubicBezTo>
                  <a:cubicBezTo>
                    <a:pt x="12960" y="13814"/>
                    <a:pt x="13642" y="13186"/>
                    <a:pt x="14779" y="13186"/>
                  </a:cubicBezTo>
                  <a:cubicBezTo>
                    <a:pt x="15688" y="13186"/>
                    <a:pt x="16598" y="13312"/>
                    <a:pt x="17735" y="13814"/>
                  </a:cubicBezTo>
                  <a:cubicBezTo>
                    <a:pt x="17962" y="14191"/>
                    <a:pt x="18644" y="14065"/>
                    <a:pt x="19099" y="14065"/>
                  </a:cubicBezTo>
                  <a:cubicBezTo>
                    <a:pt x="20008" y="14065"/>
                    <a:pt x="20463" y="13437"/>
                    <a:pt x="20463" y="12935"/>
                  </a:cubicBezTo>
                  <a:cubicBezTo>
                    <a:pt x="21145" y="11679"/>
                    <a:pt x="21145" y="10047"/>
                    <a:pt x="20008" y="8791"/>
                  </a:cubicBezTo>
                  <a:cubicBezTo>
                    <a:pt x="20008" y="8540"/>
                    <a:pt x="19554" y="8288"/>
                    <a:pt x="19554" y="7912"/>
                  </a:cubicBezTo>
                  <a:cubicBezTo>
                    <a:pt x="19554" y="7409"/>
                    <a:pt x="20008" y="7158"/>
                    <a:pt x="20008" y="6656"/>
                  </a:cubicBezTo>
                  <a:cubicBezTo>
                    <a:pt x="21145" y="5274"/>
                    <a:pt x="21145" y="4019"/>
                    <a:pt x="21600" y="2637"/>
                  </a:cubicBezTo>
                  <a:cubicBezTo>
                    <a:pt x="21600" y="1884"/>
                    <a:pt x="21600" y="879"/>
                    <a:pt x="20008" y="628"/>
                  </a:cubicBezTo>
                  <a:cubicBezTo>
                    <a:pt x="19554" y="377"/>
                    <a:pt x="19099" y="377"/>
                    <a:pt x="18644" y="377"/>
                  </a:cubicBezTo>
                  <a:cubicBezTo>
                    <a:pt x="14324" y="377"/>
                    <a:pt x="10004" y="377"/>
                    <a:pt x="5684" y="0"/>
                  </a:cubicBezTo>
                  <a:cubicBezTo>
                    <a:pt x="5229" y="0"/>
                    <a:pt x="4320" y="0"/>
                    <a:pt x="3865" y="377"/>
                  </a:cubicBezTo>
                  <a:cubicBezTo>
                    <a:pt x="3411" y="502"/>
                    <a:pt x="3183" y="753"/>
                    <a:pt x="2956" y="1130"/>
                  </a:cubicBezTo>
                  <a:cubicBezTo>
                    <a:pt x="3183" y="1507"/>
                    <a:pt x="3865" y="1758"/>
                    <a:pt x="4320" y="2135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ge7b0ed52b3_0_16"/>
            <p:cNvSpPr/>
            <p:nvPr/>
          </p:nvSpPr>
          <p:spPr>
            <a:xfrm>
              <a:off x="7225725" y="5141746"/>
              <a:ext cx="49476" cy="44749"/>
            </a:xfrm>
            <a:custGeom>
              <a:avLst/>
              <a:gdLst/>
              <a:ahLst/>
              <a:cxnLst/>
              <a:rect l="l" t="t" r="r" b="b"/>
              <a:pathLst>
                <a:path w="20723" h="20022" extrusionOk="0">
                  <a:moveTo>
                    <a:pt x="4903" y="4936"/>
                  </a:moveTo>
                  <a:cubicBezTo>
                    <a:pt x="4903" y="4936"/>
                    <a:pt x="4286" y="4936"/>
                    <a:pt x="4286" y="5622"/>
                  </a:cubicBezTo>
                  <a:cubicBezTo>
                    <a:pt x="3668" y="5622"/>
                    <a:pt x="3668" y="6308"/>
                    <a:pt x="3668" y="6308"/>
                  </a:cubicBezTo>
                  <a:cubicBezTo>
                    <a:pt x="2434" y="8365"/>
                    <a:pt x="1817" y="10765"/>
                    <a:pt x="274" y="12822"/>
                  </a:cubicBezTo>
                  <a:cubicBezTo>
                    <a:pt x="274" y="12822"/>
                    <a:pt x="-343" y="13508"/>
                    <a:pt x="274" y="14193"/>
                  </a:cubicBezTo>
                  <a:cubicBezTo>
                    <a:pt x="274" y="14193"/>
                    <a:pt x="274" y="14879"/>
                    <a:pt x="1200" y="14879"/>
                  </a:cubicBezTo>
                  <a:cubicBezTo>
                    <a:pt x="2434" y="15565"/>
                    <a:pt x="3668" y="15565"/>
                    <a:pt x="4903" y="14193"/>
                  </a:cubicBezTo>
                  <a:cubicBezTo>
                    <a:pt x="5520" y="13508"/>
                    <a:pt x="5520" y="13508"/>
                    <a:pt x="6137" y="13508"/>
                  </a:cubicBezTo>
                  <a:cubicBezTo>
                    <a:pt x="6754" y="13508"/>
                    <a:pt x="7371" y="14879"/>
                    <a:pt x="7371" y="15565"/>
                  </a:cubicBezTo>
                  <a:cubicBezTo>
                    <a:pt x="8297" y="17279"/>
                    <a:pt x="8914" y="17965"/>
                    <a:pt x="9531" y="18651"/>
                  </a:cubicBezTo>
                  <a:cubicBezTo>
                    <a:pt x="10148" y="19336"/>
                    <a:pt x="10766" y="20022"/>
                    <a:pt x="12000" y="20022"/>
                  </a:cubicBezTo>
                  <a:cubicBezTo>
                    <a:pt x="12617" y="20022"/>
                    <a:pt x="13851" y="20022"/>
                    <a:pt x="14777" y="18651"/>
                  </a:cubicBezTo>
                  <a:cubicBezTo>
                    <a:pt x="14777" y="18651"/>
                    <a:pt x="14777" y="17965"/>
                    <a:pt x="15394" y="17279"/>
                  </a:cubicBezTo>
                  <a:cubicBezTo>
                    <a:pt x="15394" y="16251"/>
                    <a:pt x="16011" y="15565"/>
                    <a:pt x="16011" y="14879"/>
                  </a:cubicBezTo>
                  <a:cubicBezTo>
                    <a:pt x="16011" y="14193"/>
                    <a:pt x="16628" y="12822"/>
                    <a:pt x="17246" y="12136"/>
                  </a:cubicBezTo>
                  <a:cubicBezTo>
                    <a:pt x="17863" y="11451"/>
                    <a:pt x="19097" y="11108"/>
                    <a:pt x="19714" y="10079"/>
                  </a:cubicBezTo>
                  <a:cubicBezTo>
                    <a:pt x="20331" y="9393"/>
                    <a:pt x="21257" y="7679"/>
                    <a:pt x="20331" y="6993"/>
                  </a:cubicBezTo>
                  <a:cubicBezTo>
                    <a:pt x="19714" y="6993"/>
                    <a:pt x="19714" y="6308"/>
                    <a:pt x="19714" y="6308"/>
                  </a:cubicBezTo>
                  <a:cubicBezTo>
                    <a:pt x="17863" y="6308"/>
                    <a:pt x="15394" y="6308"/>
                    <a:pt x="13234" y="4936"/>
                  </a:cubicBezTo>
                  <a:cubicBezTo>
                    <a:pt x="12617" y="4936"/>
                    <a:pt x="12000" y="4251"/>
                    <a:pt x="12000" y="3565"/>
                  </a:cubicBezTo>
                  <a:cubicBezTo>
                    <a:pt x="12000" y="3565"/>
                    <a:pt x="12617" y="3565"/>
                    <a:pt x="12617" y="2879"/>
                  </a:cubicBezTo>
                  <a:cubicBezTo>
                    <a:pt x="13234" y="1851"/>
                    <a:pt x="13234" y="1165"/>
                    <a:pt x="13234" y="479"/>
                  </a:cubicBezTo>
                  <a:cubicBezTo>
                    <a:pt x="6754" y="-1578"/>
                    <a:pt x="8297" y="3565"/>
                    <a:pt x="4903" y="493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ge7b0ed52b3_0_16"/>
            <p:cNvSpPr/>
            <p:nvPr/>
          </p:nvSpPr>
          <p:spPr>
            <a:xfrm>
              <a:off x="7268154" y="5131487"/>
              <a:ext cx="26159" cy="26145"/>
            </a:xfrm>
            <a:custGeom>
              <a:avLst/>
              <a:gdLst/>
              <a:ahLst/>
              <a:cxnLst/>
              <a:rect l="l" t="t" r="r" b="b"/>
              <a:pathLst>
                <a:path w="20517" h="19807" extrusionOk="0">
                  <a:moveTo>
                    <a:pt x="6075" y="11917"/>
                  </a:moveTo>
                  <a:cubicBezTo>
                    <a:pt x="7425" y="13151"/>
                    <a:pt x="8775" y="15620"/>
                    <a:pt x="11475" y="16854"/>
                  </a:cubicBezTo>
                  <a:cubicBezTo>
                    <a:pt x="12825" y="19323"/>
                    <a:pt x="16875" y="20557"/>
                    <a:pt x="18225" y="19323"/>
                  </a:cubicBezTo>
                  <a:cubicBezTo>
                    <a:pt x="20250" y="18088"/>
                    <a:pt x="20250" y="16854"/>
                    <a:pt x="20250" y="15620"/>
                  </a:cubicBezTo>
                  <a:cubicBezTo>
                    <a:pt x="20250" y="13151"/>
                    <a:pt x="21600" y="10066"/>
                    <a:pt x="18225" y="10066"/>
                  </a:cubicBezTo>
                  <a:cubicBezTo>
                    <a:pt x="18225" y="10066"/>
                    <a:pt x="16875" y="10066"/>
                    <a:pt x="16875" y="8831"/>
                  </a:cubicBezTo>
                  <a:cubicBezTo>
                    <a:pt x="15525" y="7597"/>
                    <a:pt x="15525" y="6363"/>
                    <a:pt x="15525" y="5128"/>
                  </a:cubicBezTo>
                  <a:cubicBezTo>
                    <a:pt x="15525" y="2660"/>
                    <a:pt x="12825" y="1426"/>
                    <a:pt x="11475" y="1426"/>
                  </a:cubicBezTo>
                  <a:cubicBezTo>
                    <a:pt x="8775" y="191"/>
                    <a:pt x="1350" y="-1043"/>
                    <a:pt x="0" y="1426"/>
                  </a:cubicBezTo>
                  <a:cubicBezTo>
                    <a:pt x="0" y="3894"/>
                    <a:pt x="4050" y="10066"/>
                    <a:pt x="6075" y="1191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ge7b0ed52b3_0_16"/>
            <p:cNvSpPr/>
            <p:nvPr/>
          </p:nvSpPr>
          <p:spPr>
            <a:xfrm>
              <a:off x="7204736" y="5187145"/>
              <a:ext cx="26154" cy="26159"/>
            </a:xfrm>
            <a:custGeom>
              <a:avLst/>
              <a:gdLst/>
              <a:ahLst/>
              <a:cxnLst/>
              <a:rect l="l" t="t" r="r" b="b"/>
              <a:pathLst>
                <a:path w="20965" h="20720" extrusionOk="0">
                  <a:moveTo>
                    <a:pt x="0" y="20720"/>
                  </a:moveTo>
                  <a:cubicBezTo>
                    <a:pt x="6353" y="18020"/>
                    <a:pt x="8894" y="18020"/>
                    <a:pt x="13976" y="15320"/>
                  </a:cubicBezTo>
                  <a:cubicBezTo>
                    <a:pt x="16518" y="15320"/>
                    <a:pt x="19059" y="12620"/>
                    <a:pt x="19059" y="12620"/>
                  </a:cubicBezTo>
                  <a:cubicBezTo>
                    <a:pt x="21600" y="9920"/>
                    <a:pt x="21600" y="4520"/>
                    <a:pt x="19059" y="470"/>
                  </a:cubicBezTo>
                  <a:cubicBezTo>
                    <a:pt x="11435" y="-880"/>
                    <a:pt x="5082" y="470"/>
                    <a:pt x="1271" y="7220"/>
                  </a:cubicBezTo>
                  <a:cubicBezTo>
                    <a:pt x="2541" y="7220"/>
                    <a:pt x="3812" y="7220"/>
                    <a:pt x="3812" y="7220"/>
                  </a:cubicBezTo>
                  <a:cubicBezTo>
                    <a:pt x="3812" y="12620"/>
                    <a:pt x="3812" y="15320"/>
                    <a:pt x="0" y="20720"/>
                  </a:cubicBezTo>
                  <a:close/>
                  <a:moveTo>
                    <a:pt x="0" y="9920"/>
                  </a:moveTo>
                  <a:cubicBezTo>
                    <a:pt x="0" y="8570"/>
                    <a:pt x="1271" y="7220"/>
                    <a:pt x="1271" y="7220"/>
                  </a:cubicBezTo>
                  <a:cubicBezTo>
                    <a:pt x="1271" y="8570"/>
                    <a:pt x="1271" y="8570"/>
                    <a:pt x="0" y="9920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ge7b0ed52b3_0_16"/>
            <p:cNvSpPr/>
            <p:nvPr/>
          </p:nvSpPr>
          <p:spPr>
            <a:xfrm>
              <a:off x="6802225" y="3854943"/>
              <a:ext cx="390822" cy="699104"/>
            </a:xfrm>
            <a:custGeom>
              <a:avLst/>
              <a:gdLst/>
              <a:ahLst/>
              <a:cxnLst/>
              <a:rect l="l" t="t" r="r" b="b"/>
              <a:pathLst>
                <a:path w="21371" h="21496" extrusionOk="0">
                  <a:moveTo>
                    <a:pt x="11660" y="6603"/>
                  </a:moveTo>
                  <a:cubicBezTo>
                    <a:pt x="11334" y="6649"/>
                    <a:pt x="10887" y="6740"/>
                    <a:pt x="10724" y="6923"/>
                  </a:cubicBezTo>
                  <a:cubicBezTo>
                    <a:pt x="10561" y="7128"/>
                    <a:pt x="10805" y="7402"/>
                    <a:pt x="11131" y="7357"/>
                  </a:cubicBezTo>
                  <a:cubicBezTo>
                    <a:pt x="10805" y="7562"/>
                    <a:pt x="10724" y="7836"/>
                    <a:pt x="10805" y="8087"/>
                  </a:cubicBezTo>
                  <a:cubicBezTo>
                    <a:pt x="11212" y="8087"/>
                    <a:pt x="11660" y="8087"/>
                    <a:pt x="12066" y="8042"/>
                  </a:cubicBezTo>
                  <a:cubicBezTo>
                    <a:pt x="12188" y="8087"/>
                    <a:pt x="12188" y="8179"/>
                    <a:pt x="12188" y="8270"/>
                  </a:cubicBezTo>
                  <a:cubicBezTo>
                    <a:pt x="12270" y="8270"/>
                    <a:pt x="12351" y="8224"/>
                    <a:pt x="12432" y="8224"/>
                  </a:cubicBezTo>
                  <a:cubicBezTo>
                    <a:pt x="12595" y="8521"/>
                    <a:pt x="12758" y="8750"/>
                    <a:pt x="13002" y="9046"/>
                  </a:cubicBezTo>
                  <a:cubicBezTo>
                    <a:pt x="13124" y="9138"/>
                    <a:pt x="13124" y="9229"/>
                    <a:pt x="12921" y="9320"/>
                  </a:cubicBezTo>
                  <a:cubicBezTo>
                    <a:pt x="13205" y="9320"/>
                    <a:pt x="13449" y="9320"/>
                    <a:pt x="13694" y="9366"/>
                  </a:cubicBezTo>
                  <a:cubicBezTo>
                    <a:pt x="13856" y="9480"/>
                    <a:pt x="13978" y="9663"/>
                    <a:pt x="13775" y="9754"/>
                  </a:cubicBezTo>
                  <a:cubicBezTo>
                    <a:pt x="14141" y="9800"/>
                    <a:pt x="14141" y="10142"/>
                    <a:pt x="13856" y="10234"/>
                  </a:cubicBezTo>
                  <a:cubicBezTo>
                    <a:pt x="14141" y="10325"/>
                    <a:pt x="14304" y="10576"/>
                    <a:pt x="14222" y="10759"/>
                  </a:cubicBezTo>
                  <a:cubicBezTo>
                    <a:pt x="14222" y="10919"/>
                    <a:pt x="14141" y="11147"/>
                    <a:pt x="13856" y="11193"/>
                  </a:cubicBezTo>
                  <a:cubicBezTo>
                    <a:pt x="13775" y="11238"/>
                    <a:pt x="13612" y="11193"/>
                    <a:pt x="13531" y="11238"/>
                  </a:cubicBezTo>
                  <a:cubicBezTo>
                    <a:pt x="13287" y="11284"/>
                    <a:pt x="13205" y="11489"/>
                    <a:pt x="13368" y="11626"/>
                  </a:cubicBezTo>
                  <a:cubicBezTo>
                    <a:pt x="13449" y="11763"/>
                    <a:pt x="13694" y="11878"/>
                    <a:pt x="13978" y="11923"/>
                  </a:cubicBezTo>
                  <a:cubicBezTo>
                    <a:pt x="14222" y="11626"/>
                    <a:pt x="14873" y="11535"/>
                    <a:pt x="15483" y="11581"/>
                  </a:cubicBezTo>
                  <a:cubicBezTo>
                    <a:pt x="16053" y="11626"/>
                    <a:pt x="16622" y="11878"/>
                    <a:pt x="17029" y="12060"/>
                  </a:cubicBezTo>
                  <a:cubicBezTo>
                    <a:pt x="16866" y="12243"/>
                    <a:pt x="16622" y="12403"/>
                    <a:pt x="16338" y="12494"/>
                  </a:cubicBezTo>
                  <a:cubicBezTo>
                    <a:pt x="16622" y="12540"/>
                    <a:pt x="16866" y="12585"/>
                    <a:pt x="17029" y="12585"/>
                  </a:cubicBezTo>
                  <a:lnTo>
                    <a:pt x="17029" y="12768"/>
                  </a:lnTo>
                  <a:cubicBezTo>
                    <a:pt x="17558" y="12837"/>
                    <a:pt x="17721" y="13248"/>
                    <a:pt x="17273" y="13407"/>
                  </a:cubicBezTo>
                  <a:cubicBezTo>
                    <a:pt x="17477" y="13590"/>
                    <a:pt x="17558" y="13727"/>
                    <a:pt x="17721" y="13933"/>
                  </a:cubicBezTo>
                  <a:cubicBezTo>
                    <a:pt x="17802" y="13978"/>
                    <a:pt x="17802" y="14070"/>
                    <a:pt x="17802" y="14161"/>
                  </a:cubicBezTo>
                  <a:cubicBezTo>
                    <a:pt x="17802" y="14412"/>
                    <a:pt x="17477" y="14549"/>
                    <a:pt x="17355" y="14800"/>
                  </a:cubicBezTo>
                  <a:cubicBezTo>
                    <a:pt x="17273" y="15074"/>
                    <a:pt x="17965" y="15325"/>
                    <a:pt x="18412" y="15166"/>
                  </a:cubicBezTo>
                  <a:cubicBezTo>
                    <a:pt x="18575" y="15120"/>
                    <a:pt x="18656" y="15029"/>
                    <a:pt x="18819" y="14983"/>
                  </a:cubicBezTo>
                  <a:cubicBezTo>
                    <a:pt x="19266" y="14846"/>
                    <a:pt x="19836" y="14937"/>
                    <a:pt x="20039" y="15166"/>
                  </a:cubicBezTo>
                  <a:cubicBezTo>
                    <a:pt x="20202" y="15166"/>
                    <a:pt x="20365" y="15120"/>
                    <a:pt x="20446" y="15029"/>
                  </a:cubicBezTo>
                  <a:cubicBezTo>
                    <a:pt x="20446" y="15120"/>
                    <a:pt x="20446" y="15211"/>
                    <a:pt x="20527" y="15325"/>
                  </a:cubicBezTo>
                  <a:cubicBezTo>
                    <a:pt x="20771" y="15325"/>
                    <a:pt x="21056" y="15371"/>
                    <a:pt x="21219" y="15417"/>
                  </a:cubicBezTo>
                  <a:cubicBezTo>
                    <a:pt x="21382" y="15508"/>
                    <a:pt x="21422" y="15622"/>
                    <a:pt x="21300" y="15736"/>
                  </a:cubicBezTo>
                  <a:cubicBezTo>
                    <a:pt x="21178" y="15782"/>
                    <a:pt x="21138" y="15805"/>
                    <a:pt x="21056" y="15851"/>
                  </a:cubicBezTo>
                  <a:cubicBezTo>
                    <a:pt x="20975" y="15942"/>
                    <a:pt x="21219" y="16033"/>
                    <a:pt x="21300" y="16125"/>
                  </a:cubicBezTo>
                  <a:cubicBezTo>
                    <a:pt x="21463" y="16376"/>
                    <a:pt x="20771" y="16558"/>
                    <a:pt x="20853" y="16810"/>
                  </a:cubicBezTo>
                  <a:lnTo>
                    <a:pt x="20121" y="16810"/>
                  </a:lnTo>
                  <a:lnTo>
                    <a:pt x="20121" y="17335"/>
                  </a:lnTo>
                  <a:cubicBezTo>
                    <a:pt x="19917" y="17563"/>
                    <a:pt x="19429" y="17700"/>
                    <a:pt x="18982" y="17700"/>
                  </a:cubicBezTo>
                  <a:cubicBezTo>
                    <a:pt x="18819" y="17700"/>
                    <a:pt x="18656" y="17700"/>
                    <a:pt x="18575" y="17769"/>
                  </a:cubicBezTo>
                  <a:cubicBezTo>
                    <a:pt x="18331" y="17860"/>
                    <a:pt x="18575" y="18088"/>
                    <a:pt x="18819" y="18180"/>
                  </a:cubicBezTo>
                  <a:cubicBezTo>
                    <a:pt x="19266" y="18294"/>
                    <a:pt x="19673" y="18339"/>
                    <a:pt x="20121" y="18431"/>
                  </a:cubicBezTo>
                  <a:cubicBezTo>
                    <a:pt x="20527" y="18522"/>
                    <a:pt x="20975" y="18773"/>
                    <a:pt x="20853" y="19002"/>
                  </a:cubicBezTo>
                  <a:cubicBezTo>
                    <a:pt x="20609" y="19093"/>
                    <a:pt x="20202" y="19047"/>
                    <a:pt x="19917" y="19047"/>
                  </a:cubicBezTo>
                  <a:cubicBezTo>
                    <a:pt x="19592" y="19093"/>
                    <a:pt x="19348" y="19344"/>
                    <a:pt x="19510" y="19435"/>
                  </a:cubicBezTo>
                  <a:lnTo>
                    <a:pt x="18819" y="19435"/>
                  </a:lnTo>
                  <a:cubicBezTo>
                    <a:pt x="18575" y="19572"/>
                    <a:pt x="18331" y="19778"/>
                    <a:pt x="18127" y="19915"/>
                  </a:cubicBezTo>
                  <a:cubicBezTo>
                    <a:pt x="17273" y="19687"/>
                    <a:pt x="16338" y="19572"/>
                    <a:pt x="15402" y="19572"/>
                  </a:cubicBezTo>
                  <a:cubicBezTo>
                    <a:pt x="15402" y="19778"/>
                    <a:pt x="15077" y="19915"/>
                    <a:pt x="14629" y="19961"/>
                  </a:cubicBezTo>
                  <a:cubicBezTo>
                    <a:pt x="14304" y="19961"/>
                    <a:pt x="13978" y="19869"/>
                    <a:pt x="13612" y="19778"/>
                  </a:cubicBezTo>
                  <a:cubicBezTo>
                    <a:pt x="13612" y="19824"/>
                    <a:pt x="13531" y="19915"/>
                    <a:pt x="13531" y="19961"/>
                  </a:cubicBezTo>
                  <a:cubicBezTo>
                    <a:pt x="13124" y="19778"/>
                    <a:pt x="12432" y="19732"/>
                    <a:pt x="11985" y="19915"/>
                  </a:cubicBezTo>
                  <a:cubicBezTo>
                    <a:pt x="11660" y="19687"/>
                    <a:pt x="10805" y="19778"/>
                    <a:pt x="10643" y="20052"/>
                  </a:cubicBezTo>
                  <a:cubicBezTo>
                    <a:pt x="10358" y="19824"/>
                    <a:pt x="9707" y="19915"/>
                    <a:pt x="9178" y="20052"/>
                  </a:cubicBezTo>
                  <a:cubicBezTo>
                    <a:pt x="9016" y="20098"/>
                    <a:pt x="8771" y="20212"/>
                    <a:pt x="8649" y="20303"/>
                  </a:cubicBezTo>
                  <a:cubicBezTo>
                    <a:pt x="8609" y="20394"/>
                    <a:pt x="8812" y="20554"/>
                    <a:pt x="8975" y="20554"/>
                  </a:cubicBezTo>
                  <a:cubicBezTo>
                    <a:pt x="8649" y="20600"/>
                    <a:pt x="8487" y="20783"/>
                    <a:pt x="8487" y="20965"/>
                  </a:cubicBezTo>
                  <a:cubicBezTo>
                    <a:pt x="8080" y="20828"/>
                    <a:pt x="7551" y="20874"/>
                    <a:pt x="7063" y="20965"/>
                  </a:cubicBezTo>
                  <a:cubicBezTo>
                    <a:pt x="6982" y="20965"/>
                    <a:pt x="6778" y="21011"/>
                    <a:pt x="6697" y="21011"/>
                  </a:cubicBezTo>
                  <a:cubicBezTo>
                    <a:pt x="6371" y="21057"/>
                    <a:pt x="6005" y="21171"/>
                    <a:pt x="5680" y="21262"/>
                  </a:cubicBezTo>
                  <a:cubicBezTo>
                    <a:pt x="5436" y="21353"/>
                    <a:pt x="5151" y="21445"/>
                    <a:pt x="4907" y="21490"/>
                  </a:cubicBezTo>
                  <a:cubicBezTo>
                    <a:pt x="4500" y="21536"/>
                    <a:pt x="4053" y="21331"/>
                    <a:pt x="3971" y="21102"/>
                  </a:cubicBezTo>
                  <a:cubicBezTo>
                    <a:pt x="3890" y="20851"/>
                    <a:pt x="4216" y="20623"/>
                    <a:pt x="4744" y="20577"/>
                  </a:cubicBezTo>
                  <a:cubicBezTo>
                    <a:pt x="4988" y="20577"/>
                    <a:pt x="5273" y="20623"/>
                    <a:pt x="5517" y="20531"/>
                  </a:cubicBezTo>
                  <a:cubicBezTo>
                    <a:pt x="5843" y="20440"/>
                    <a:pt x="5843" y="20212"/>
                    <a:pt x="5761" y="19961"/>
                  </a:cubicBezTo>
                  <a:cubicBezTo>
                    <a:pt x="5924" y="20006"/>
                    <a:pt x="6127" y="19961"/>
                    <a:pt x="6209" y="19869"/>
                  </a:cubicBezTo>
                  <a:cubicBezTo>
                    <a:pt x="6290" y="19778"/>
                    <a:pt x="6290" y="19687"/>
                    <a:pt x="6371" y="19572"/>
                  </a:cubicBezTo>
                  <a:cubicBezTo>
                    <a:pt x="6697" y="19207"/>
                    <a:pt x="7836" y="19253"/>
                    <a:pt x="8243" y="18910"/>
                  </a:cubicBezTo>
                  <a:cubicBezTo>
                    <a:pt x="8934" y="19093"/>
                    <a:pt x="9951" y="18773"/>
                    <a:pt x="9870" y="18339"/>
                  </a:cubicBezTo>
                  <a:cubicBezTo>
                    <a:pt x="10114" y="18339"/>
                    <a:pt x="10480" y="18385"/>
                    <a:pt x="10724" y="18385"/>
                  </a:cubicBezTo>
                  <a:cubicBezTo>
                    <a:pt x="10968" y="18385"/>
                    <a:pt x="11334" y="18248"/>
                    <a:pt x="11131" y="18088"/>
                  </a:cubicBezTo>
                  <a:cubicBezTo>
                    <a:pt x="11049" y="18043"/>
                    <a:pt x="11049" y="17997"/>
                    <a:pt x="10968" y="17997"/>
                  </a:cubicBezTo>
                  <a:cubicBezTo>
                    <a:pt x="10643" y="17906"/>
                    <a:pt x="10277" y="17769"/>
                    <a:pt x="9951" y="17860"/>
                  </a:cubicBezTo>
                  <a:cubicBezTo>
                    <a:pt x="9788" y="17906"/>
                    <a:pt x="9626" y="17951"/>
                    <a:pt x="9504" y="17997"/>
                  </a:cubicBezTo>
                  <a:cubicBezTo>
                    <a:pt x="9097" y="18088"/>
                    <a:pt x="8649" y="18088"/>
                    <a:pt x="8243" y="18088"/>
                  </a:cubicBezTo>
                  <a:cubicBezTo>
                    <a:pt x="7836" y="18088"/>
                    <a:pt x="7388" y="18088"/>
                    <a:pt x="6982" y="18043"/>
                  </a:cubicBezTo>
                  <a:cubicBezTo>
                    <a:pt x="6209" y="18180"/>
                    <a:pt x="5273" y="18088"/>
                    <a:pt x="4582" y="17860"/>
                  </a:cubicBezTo>
                  <a:cubicBezTo>
                    <a:pt x="4744" y="17814"/>
                    <a:pt x="4826" y="17814"/>
                    <a:pt x="4988" y="17814"/>
                  </a:cubicBezTo>
                  <a:cubicBezTo>
                    <a:pt x="5070" y="17609"/>
                    <a:pt x="5151" y="17380"/>
                    <a:pt x="5436" y="17243"/>
                  </a:cubicBezTo>
                  <a:cubicBezTo>
                    <a:pt x="5680" y="17084"/>
                    <a:pt x="6127" y="16992"/>
                    <a:pt x="6371" y="17129"/>
                  </a:cubicBezTo>
                  <a:cubicBezTo>
                    <a:pt x="6371" y="16855"/>
                    <a:pt x="6941" y="16695"/>
                    <a:pt x="7470" y="16695"/>
                  </a:cubicBezTo>
                  <a:cubicBezTo>
                    <a:pt x="7958" y="16695"/>
                    <a:pt x="8487" y="16764"/>
                    <a:pt x="8934" y="16604"/>
                  </a:cubicBezTo>
                  <a:cubicBezTo>
                    <a:pt x="9016" y="16558"/>
                    <a:pt x="9097" y="16558"/>
                    <a:pt x="9097" y="16513"/>
                  </a:cubicBezTo>
                  <a:cubicBezTo>
                    <a:pt x="9178" y="16376"/>
                    <a:pt x="8853" y="16284"/>
                    <a:pt x="8568" y="16170"/>
                  </a:cubicBezTo>
                  <a:cubicBezTo>
                    <a:pt x="8161" y="16079"/>
                    <a:pt x="7917" y="15851"/>
                    <a:pt x="7836" y="15599"/>
                  </a:cubicBezTo>
                  <a:cubicBezTo>
                    <a:pt x="7470" y="15554"/>
                    <a:pt x="7063" y="15554"/>
                    <a:pt x="6778" y="15645"/>
                  </a:cubicBezTo>
                  <a:cubicBezTo>
                    <a:pt x="6697" y="15691"/>
                    <a:pt x="6616" y="15691"/>
                    <a:pt x="6534" y="15691"/>
                  </a:cubicBezTo>
                  <a:cubicBezTo>
                    <a:pt x="6290" y="15691"/>
                    <a:pt x="6290" y="15462"/>
                    <a:pt x="6453" y="15371"/>
                  </a:cubicBezTo>
                  <a:cubicBezTo>
                    <a:pt x="6616" y="15280"/>
                    <a:pt x="6778" y="15166"/>
                    <a:pt x="6778" y="15029"/>
                  </a:cubicBezTo>
                  <a:cubicBezTo>
                    <a:pt x="6778" y="14937"/>
                    <a:pt x="6697" y="14892"/>
                    <a:pt x="6778" y="14800"/>
                  </a:cubicBezTo>
                  <a:cubicBezTo>
                    <a:pt x="6860" y="14732"/>
                    <a:pt x="7063" y="14732"/>
                    <a:pt x="7144" y="14732"/>
                  </a:cubicBezTo>
                  <a:cubicBezTo>
                    <a:pt x="7470" y="14732"/>
                    <a:pt x="7836" y="14549"/>
                    <a:pt x="7714" y="14366"/>
                  </a:cubicBezTo>
                  <a:cubicBezTo>
                    <a:pt x="7999" y="14366"/>
                    <a:pt x="8324" y="14412"/>
                    <a:pt x="8568" y="14412"/>
                  </a:cubicBezTo>
                  <a:cubicBezTo>
                    <a:pt x="9178" y="14458"/>
                    <a:pt x="9788" y="14458"/>
                    <a:pt x="10480" y="14503"/>
                  </a:cubicBezTo>
                  <a:cubicBezTo>
                    <a:pt x="10805" y="14503"/>
                    <a:pt x="11334" y="14458"/>
                    <a:pt x="11334" y="14252"/>
                  </a:cubicBezTo>
                  <a:cubicBezTo>
                    <a:pt x="10968" y="14252"/>
                    <a:pt x="10805" y="14115"/>
                    <a:pt x="10724" y="13933"/>
                  </a:cubicBezTo>
                  <a:cubicBezTo>
                    <a:pt x="10724" y="13727"/>
                    <a:pt x="10805" y="13590"/>
                    <a:pt x="10805" y="13407"/>
                  </a:cubicBezTo>
                  <a:cubicBezTo>
                    <a:pt x="10968" y="13019"/>
                    <a:pt x="10805" y="12631"/>
                    <a:pt x="10561" y="12243"/>
                  </a:cubicBezTo>
                  <a:cubicBezTo>
                    <a:pt x="10480" y="12197"/>
                    <a:pt x="10358" y="12106"/>
                    <a:pt x="10277" y="12106"/>
                  </a:cubicBezTo>
                  <a:cubicBezTo>
                    <a:pt x="10195" y="12106"/>
                    <a:pt x="10114" y="12060"/>
                    <a:pt x="10032" y="12060"/>
                  </a:cubicBezTo>
                  <a:cubicBezTo>
                    <a:pt x="9178" y="11969"/>
                    <a:pt x="9219" y="11101"/>
                    <a:pt x="8405" y="10919"/>
                  </a:cubicBezTo>
                  <a:cubicBezTo>
                    <a:pt x="7958" y="10804"/>
                    <a:pt x="7388" y="10964"/>
                    <a:pt x="6982" y="11101"/>
                  </a:cubicBezTo>
                  <a:cubicBezTo>
                    <a:pt x="6778" y="11010"/>
                    <a:pt x="6616" y="10919"/>
                    <a:pt x="6534" y="10804"/>
                  </a:cubicBezTo>
                  <a:cubicBezTo>
                    <a:pt x="6290" y="11010"/>
                    <a:pt x="6005" y="11238"/>
                    <a:pt x="5843" y="11489"/>
                  </a:cubicBezTo>
                  <a:cubicBezTo>
                    <a:pt x="5599" y="11193"/>
                    <a:pt x="5436" y="10873"/>
                    <a:pt x="5273" y="10531"/>
                  </a:cubicBezTo>
                  <a:cubicBezTo>
                    <a:pt x="5599" y="10439"/>
                    <a:pt x="5924" y="10234"/>
                    <a:pt x="5924" y="10005"/>
                  </a:cubicBezTo>
                  <a:cubicBezTo>
                    <a:pt x="5924" y="9960"/>
                    <a:pt x="5924" y="9846"/>
                    <a:pt x="6005" y="9800"/>
                  </a:cubicBezTo>
                  <a:cubicBezTo>
                    <a:pt x="6127" y="9754"/>
                    <a:pt x="6290" y="9754"/>
                    <a:pt x="6371" y="9709"/>
                  </a:cubicBezTo>
                  <a:cubicBezTo>
                    <a:pt x="6982" y="9617"/>
                    <a:pt x="6982" y="9138"/>
                    <a:pt x="6778" y="8795"/>
                  </a:cubicBezTo>
                  <a:cubicBezTo>
                    <a:pt x="6616" y="8841"/>
                    <a:pt x="6453" y="8955"/>
                    <a:pt x="6290" y="9001"/>
                  </a:cubicBezTo>
                  <a:cubicBezTo>
                    <a:pt x="6005" y="8795"/>
                    <a:pt x="5517" y="8795"/>
                    <a:pt x="5273" y="8955"/>
                  </a:cubicBezTo>
                  <a:cubicBezTo>
                    <a:pt x="4907" y="9092"/>
                    <a:pt x="4744" y="9275"/>
                    <a:pt x="4582" y="9480"/>
                  </a:cubicBezTo>
                  <a:cubicBezTo>
                    <a:pt x="4419" y="9663"/>
                    <a:pt x="4134" y="9846"/>
                    <a:pt x="3727" y="9914"/>
                  </a:cubicBezTo>
                  <a:cubicBezTo>
                    <a:pt x="3727" y="9800"/>
                    <a:pt x="3646" y="9709"/>
                    <a:pt x="3646" y="9617"/>
                  </a:cubicBezTo>
                  <a:cubicBezTo>
                    <a:pt x="3565" y="9366"/>
                    <a:pt x="3199" y="9092"/>
                    <a:pt x="3483" y="8841"/>
                  </a:cubicBezTo>
                  <a:cubicBezTo>
                    <a:pt x="3565" y="8795"/>
                    <a:pt x="3565" y="8750"/>
                    <a:pt x="3646" y="8704"/>
                  </a:cubicBezTo>
                  <a:cubicBezTo>
                    <a:pt x="3727" y="8567"/>
                    <a:pt x="3361" y="8476"/>
                    <a:pt x="3199" y="8567"/>
                  </a:cubicBezTo>
                  <a:cubicBezTo>
                    <a:pt x="3117" y="8613"/>
                    <a:pt x="3117" y="8658"/>
                    <a:pt x="3036" y="8704"/>
                  </a:cubicBezTo>
                  <a:cubicBezTo>
                    <a:pt x="2629" y="8750"/>
                    <a:pt x="2263" y="8430"/>
                    <a:pt x="2629" y="8270"/>
                  </a:cubicBezTo>
                  <a:cubicBezTo>
                    <a:pt x="2629" y="8224"/>
                    <a:pt x="2710" y="8224"/>
                    <a:pt x="2710" y="8179"/>
                  </a:cubicBezTo>
                  <a:cubicBezTo>
                    <a:pt x="2792" y="8087"/>
                    <a:pt x="2588" y="8042"/>
                    <a:pt x="2426" y="7950"/>
                  </a:cubicBezTo>
                  <a:cubicBezTo>
                    <a:pt x="2141" y="7791"/>
                    <a:pt x="2182" y="7562"/>
                    <a:pt x="2344" y="7402"/>
                  </a:cubicBezTo>
                  <a:cubicBezTo>
                    <a:pt x="2182" y="7357"/>
                    <a:pt x="2019" y="7311"/>
                    <a:pt x="1938" y="7220"/>
                  </a:cubicBezTo>
                  <a:cubicBezTo>
                    <a:pt x="1856" y="7128"/>
                    <a:pt x="1775" y="7037"/>
                    <a:pt x="1938" y="6923"/>
                  </a:cubicBezTo>
                  <a:cubicBezTo>
                    <a:pt x="2019" y="6877"/>
                    <a:pt x="2100" y="6877"/>
                    <a:pt x="2182" y="6832"/>
                  </a:cubicBezTo>
                  <a:cubicBezTo>
                    <a:pt x="2710" y="6649"/>
                    <a:pt x="2629" y="6169"/>
                    <a:pt x="3036" y="5987"/>
                  </a:cubicBezTo>
                  <a:cubicBezTo>
                    <a:pt x="2426" y="5781"/>
                    <a:pt x="2507" y="5210"/>
                    <a:pt x="1938" y="4914"/>
                  </a:cubicBezTo>
                  <a:cubicBezTo>
                    <a:pt x="1856" y="4868"/>
                    <a:pt x="1653" y="4822"/>
                    <a:pt x="1571" y="4731"/>
                  </a:cubicBezTo>
                  <a:cubicBezTo>
                    <a:pt x="1490" y="4685"/>
                    <a:pt x="1490" y="4640"/>
                    <a:pt x="1490" y="4548"/>
                  </a:cubicBezTo>
                  <a:cubicBezTo>
                    <a:pt x="1327" y="4388"/>
                    <a:pt x="1002" y="4434"/>
                    <a:pt x="839" y="4594"/>
                  </a:cubicBezTo>
                  <a:cubicBezTo>
                    <a:pt x="636" y="4685"/>
                    <a:pt x="636" y="4868"/>
                    <a:pt x="555" y="5028"/>
                  </a:cubicBezTo>
                  <a:cubicBezTo>
                    <a:pt x="555" y="5165"/>
                    <a:pt x="473" y="5347"/>
                    <a:pt x="310" y="5439"/>
                  </a:cubicBezTo>
                  <a:cubicBezTo>
                    <a:pt x="-137" y="5347"/>
                    <a:pt x="-15" y="4959"/>
                    <a:pt x="148" y="4731"/>
                  </a:cubicBezTo>
                  <a:cubicBezTo>
                    <a:pt x="310" y="4503"/>
                    <a:pt x="392" y="4206"/>
                    <a:pt x="555" y="3955"/>
                  </a:cubicBezTo>
                  <a:cubicBezTo>
                    <a:pt x="555" y="3909"/>
                    <a:pt x="636" y="3863"/>
                    <a:pt x="717" y="3818"/>
                  </a:cubicBezTo>
                  <a:cubicBezTo>
                    <a:pt x="839" y="3772"/>
                    <a:pt x="1002" y="3772"/>
                    <a:pt x="1083" y="3726"/>
                  </a:cubicBezTo>
                  <a:cubicBezTo>
                    <a:pt x="1246" y="3635"/>
                    <a:pt x="1165" y="3475"/>
                    <a:pt x="1165" y="3338"/>
                  </a:cubicBezTo>
                  <a:cubicBezTo>
                    <a:pt x="1246" y="3201"/>
                    <a:pt x="1409" y="3110"/>
                    <a:pt x="1571" y="2950"/>
                  </a:cubicBezTo>
                  <a:cubicBezTo>
                    <a:pt x="1938" y="2767"/>
                    <a:pt x="2182" y="2516"/>
                    <a:pt x="2263" y="2242"/>
                  </a:cubicBezTo>
                  <a:cubicBezTo>
                    <a:pt x="2629" y="2516"/>
                    <a:pt x="2629" y="2950"/>
                    <a:pt x="2263" y="3247"/>
                  </a:cubicBezTo>
                  <a:cubicBezTo>
                    <a:pt x="2263" y="3292"/>
                    <a:pt x="2182" y="3292"/>
                    <a:pt x="2182" y="3338"/>
                  </a:cubicBezTo>
                  <a:cubicBezTo>
                    <a:pt x="2182" y="3384"/>
                    <a:pt x="2222" y="3475"/>
                    <a:pt x="2344" y="3544"/>
                  </a:cubicBezTo>
                  <a:cubicBezTo>
                    <a:pt x="2588" y="3681"/>
                    <a:pt x="2710" y="3909"/>
                    <a:pt x="2629" y="4114"/>
                  </a:cubicBezTo>
                  <a:cubicBezTo>
                    <a:pt x="3036" y="4114"/>
                    <a:pt x="3483" y="4297"/>
                    <a:pt x="3646" y="4548"/>
                  </a:cubicBezTo>
                  <a:cubicBezTo>
                    <a:pt x="3971" y="4434"/>
                    <a:pt x="4216" y="4251"/>
                    <a:pt x="4338" y="4069"/>
                  </a:cubicBezTo>
                  <a:cubicBezTo>
                    <a:pt x="4419" y="3909"/>
                    <a:pt x="4338" y="3772"/>
                    <a:pt x="4338" y="3681"/>
                  </a:cubicBezTo>
                  <a:cubicBezTo>
                    <a:pt x="4338" y="3384"/>
                    <a:pt x="4419" y="3064"/>
                    <a:pt x="4500" y="2767"/>
                  </a:cubicBezTo>
                  <a:lnTo>
                    <a:pt x="4744" y="2059"/>
                  </a:lnTo>
                  <a:cubicBezTo>
                    <a:pt x="4744" y="1945"/>
                    <a:pt x="4826" y="1854"/>
                    <a:pt x="4988" y="1763"/>
                  </a:cubicBezTo>
                  <a:cubicBezTo>
                    <a:pt x="5151" y="1671"/>
                    <a:pt x="5436" y="1717"/>
                    <a:pt x="5680" y="1717"/>
                  </a:cubicBezTo>
                  <a:cubicBezTo>
                    <a:pt x="5924" y="1717"/>
                    <a:pt x="6209" y="1671"/>
                    <a:pt x="6290" y="1580"/>
                  </a:cubicBezTo>
                  <a:cubicBezTo>
                    <a:pt x="6371" y="1671"/>
                    <a:pt x="6616" y="1717"/>
                    <a:pt x="6778" y="1671"/>
                  </a:cubicBezTo>
                  <a:cubicBezTo>
                    <a:pt x="6982" y="1626"/>
                    <a:pt x="7144" y="1580"/>
                    <a:pt x="7307" y="1466"/>
                  </a:cubicBezTo>
                  <a:cubicBezTo>
                    <a:pt x="7388" y="1626"/>
                    <a:pt x="7714" y="1671"/>
                    <a:pt x="7999" y="1671"/>
                  </a:cubicBezTo>
                  <a:cubicBezTo>
                    <a:pt x="8243" y="1671"/>
                    <a:pt x="8568" y="1626"/>
                    <a:pt x="8853" y="1671"/>
                  </a:cubicBezTo>
                  <a:lnTo>
                    <a:pt x="9341" y="1808"/>
                  </a:lnTo>
                  <a:cubicBezTo>
                    <a:pt x="9504" y="1854"/>
                    <a:pt x="9788" y="1808"/>
                    <a:pt x="9788" y="1671"/>
                  </a:cubicBezTo>
                  <a:cubicBezTo>
                    <a:pt x="9788" y="1626"/>
                    <a:pt x="9788" y="1580"/>
                    <a:pt x="9707" y="1511"/>
                  </a:cubicBezTo>
                  <a:cubicBezTo>
                    <a:pt x="9422" y="1237"/>
                    <a:pt x="9422" y="849"/>
                    <a:pt x="9707" y="552"/>
                  </a:cubicBezTo>
                  <a:cubicBezTo>
                    <a:pt x="10032" y="552"/>
                    <a:pt x="10195" y="370"/>
                    <a:pt x="10480" y="233"/>
                  </a:cubicBezTo>
                  <a:cubicBezTo>
                    <a:pt x="10643" y="96"/>
                    <a:pt x="10968" y="-64"/>
                    <a:pt x="11334" y="27"/>
                  </a:cubicBezTo>
                  <a:cubicBezTo>
                    <a:pt x="11416" y="96"/>
                    <a:pt x="11497" y="141"/>
                    <a:pt x="11578" y="233"/>
                  </a:cubicBezTo>
                  <a:cubicBezTo>
                    <a:pt x="11334" y="552"/>
                    <a:pt x="10968" y="895"/>
                    <a:pt x="10724" y="1237"/>
                  </a:cubicBezTo>
                  <a:cubicBezTo>
                    <a:pt x="10643" y="1329"/>
                    <a:pt x="10561" y="1511"/>
                    <a:pt x="10805" y="1511"/>
                  </a:cubicBezTo>
                  <a:cubicBezTo>
                    <a:pt x="10561" y="1671"/>
                    <a:pt x="10521" y="1900"/>
                    <a:pt x="10805" y="2059"/>
                  </a:cubicBezTo>
                  <a:cubicBezTo>
                    <a:pt x="10846" y="2105"/>
                    <a:pt x="11049" y="2151"/>
                    <a:pt x="11049" y="2242"/>
                  </a:cubicBezTo>
                  <a:cubicBezTo>
                    <a:pt x="11049" y="2379"/>
                    <a:pt x="10724" y="2470"/>
                    <a:pt x="10480" y="2470"/>
                  </a:cubicBezTo>
                  <a:cubicBezTo>
                    <a:pt x="9870" y="2516"/>
                    <a:pt x="9341" y="2722"/>
                    <a:pt x="8934" y="2904"/>
                  </a:cubicBezTo>
                  <a:cubicBezTo>
                    <a:pt x="9178" y="2950"/>
                    <a:pt x="9260" y="3110"/>
                    <a:pt x="9097" y="3201"/>
                  </a:cubicBezTo>
                  <a:cubicBezTo>
                    <a:pt x="9016" y="3247"/>
                    <a:pt x="8934" y="3292"/>
                    <a:pt x="8771" y="3338"/>
                  </a:cubicBezTo>
                  <a:cubicBezTo>
                    <a:pt x="8487" y="3475"/>
                    <a:pt x="8405" y="3726"/>
                    <a:pt x="8649" y="3909"/>
                  </a:cubicBezTo>
                  <a:cubicBezTo>
                    <a:pt x="8934" y="4069"/>
                    <a:pt x="9422" y="4069"/>
                    <a:pt x="9707" y="3863"/>
                  </a:cubicBezTo>
                  <a:cubicBezTo>
                    <a:pt x="9707" y="3955"/>
                    <a:pt x="9951" y="4069"/>
                    <a:pt x="10114" y="4069"/>
                  </a:cubicBezTo>
                  <a:cubicBezTo>
                    <a:pt x="10277" y="4069"/>
                    <a:pt x="10480" y="4023"/>
                    <a:pt x="10643" y="3955"/>
                  </a:cubicBezTo>
                  <a:cubicBezTo>
                    <a:pt x="11416" y="3772"/>
                    <a:pt x="12432" y="4023"/>
                    <a:pt x="12758" y="4503"/>
                  </a:cubicBezTo>
                  <a:cubicBezTo>
                    <a:pt x="12432" y="4548"/>
                    <a:pt x="12188" y="4685"/>
                    <a:pt x="12066" y="4868"/>
                  </a:cubicBezTo>
                  <a:cubicBezTo>
                    <a:pt x="12270" y="4914"/>
                    <a:pt x="12432" y="5028"/>
                    <a:pt x="12595" y="5119"/>
                  </a:cubicBezTo>
                  <a:cubicBezTo>
                    <a:pt x="12758" y="5210"/>
                    <a:pt x="12677" y="5347"/>
                    <a:pt x="12595" y="5439"/>
                  </a:cubicBezTo>
                  <a:cubicBezTo>
                    <a:pt x="12514" y="5507"/>
                    <a:pt x="12351" y="5553"/>
                    <a:pt x="12351" y="5599"/>
                  </a:cubicBezTo>
                  <a:cubicBezTo>
                    <a:pt x="12270" y="5736"/>
                    <a:pt x="12595" y="5873"/>
                    <a:pt x="12514" y="6032"/>
                  </a:cubicBezTo>
                  <a:lnTo>
                    <a:pt x="12270" y="6169"/>
                  </a:lnTo>
                  <a:cubicBezTo>
                    <a:pt x="12066" y="6261"/>
                    <a:pt x="12066" y="6352"/>
                    <a:pt x="11985" y="6512"/>
                  </a:cubicBezTo>
                  <a:cubicBezTo>
                    <a:pt x="11985" y="6558"/>
                    <a:pt x="11822" y="6649"/>
                    <a:pt x="11660" y="6603"/>
                  </a:cubicBezTo>
                  <a:close/>
                  <a:moveTo>
                    <a:pt x="9016" y="20531"/>
                  </a:moveTo>
                  <a:cubicBezTo>
                    <a:pt x="9016" y="20531"/>
                    <a:pt x="8975" y="20531"/>
                    <a:pt x="8975" y="20554"/>
                  </a:cubicBezTo>
                  <a:lnTo>
                    <a:pt x="9016" y="20531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ge7b0ed52b3_0_16"/>
            <p:cNvSpPr/>
            <p:nvPr/>
          </p:nvSpPr>
          <p:spPr>
            <a:xfrm>
              <a:off x="6681975" y="4170761"/>
              <a:ext cx="203825" cy="277829"/>
            </a:xfrm>
            <a:custGeom>
              <a:avLst/>
              <a:gdLst/>
              <a:ahLst/>
              <a:cxnLst/>
              <a:rect l="l" t="t" r="r" b="b"/>
              <a:pathLst>
                <a:path w="21444" h="21392" extrusionOk="0">
                  <a:moveTo>
                    <a:pt x="8500" y="2692"/>
                  </a:moveTo>
                  <a:cubicBezTo>
                    <a:pt x="8656" y="3435"/>
                    <a:pt x="8500" y="4120"/>
                    <a:pt x="7876" y="4749"/>
                  </a:cubicBezTo>
                  <a:cubicBezTo>
                    <a:pt x="8344" y="4978"/>
                    <a:pt x="8032" y="5606"/>
                    <a:pt x="7564" y="5720"/>
                  </a:cubicBezTo>
                  <a:cubicBezTo>
                    <a:pt x="7018" y="5835"/>
                    <a:pt x="6238" y="5720"/>
                    <a:pt x="5770" y="5949"/>
                  </a:cubicBezTo>
                  <a:cubicBezTo>
                    <a:pt x="5536" y="6063"/>
                    <a:pt x="5381" y="6178"/>
                    <a:pt x="5069" y="6178"/>
                  </a:cubicBezTo>
                  <a:cubicBezTo>
                    <a:pt x="4601" y="6178"/>
                    <a:pt x="4289" y="5720"/>
                    <a:pt x="3743" y="5606"/>
                  </a:cubicBezTo>
                  <a:cubicBezTo>
                    <a:pt x="2963" y="5320"/>
                    <a:pt x="2261" y="6063"/>
                    <a:pt x="1638" y="6406"/>
                  </a:cubicBezTo>
                  <a:cubicBezTo>
                    <a:pt x="1482" y="6406"/>
                    <a:pt x="1326" y="6520"/>
                    <a:pt x="1326" y="6692"/>
                  </a:cubicBezTo>
                  <a:cubicBezTo>
                    <a:pt x="1326" y="6806"/>
                    <a:pt x="1170" y="6806"/>
                    <a:pt x="1170" y="6920"/>
                  </a:cubicBezTo>
                  <a:cubicBezTo>
                    <a:pt x="1014" y="7606"/>
                    <a:pt x="624" y="8235"/>
                    <a:pt x="468" y="8920"/>
                  </a:cubicBezTo>
                  <a:cubicBezTo>
                    <a:pt x="1014" y="8920"/>
                    <a:pt x="1482" y="9435"/>
                    <a:pt x="1326" y="9778"/>
                  </a:cubicBezTo>
                  <a:cubicBezTo>
                    <a:pt x="1326" y="9892"/>
                    <a:pt x="1170" y="10006"/>
                    <a:pt x="1170" y="10120"/>
                  </a:cubicBezTo>
                  <a:cubicBezTo>
                    <a:pt x="1170" y="10235"/>
                    <a:pt x="1326" y="10406"/>
                    <a:pt x="1326" y="10406"/>
                  </a:cubicBezTo>
                  <a:cubicBezTo>
                    <a:pt x="1794" y="10863"/>
                    <a:pt x="2495" y="11206"/>
                    <a:pt x="2963" y="11720"/>
                  </a:cubicBezTo>
                  <a:cubicBezTo>
                    <a:pt x="3119" y="11949"/>
                    <a:pt x="2651" y="12235"/>
                    <a:pt x="2651" y="12635"/>
                  </a:cubicBezTo>
                  <a:cubicBezTo>
                    <a:pt x="2651" y="12978"/>
                    <a:pt x="3275" y="13378"/>
                    <a:pt x="3431" y="13720"/>
                  </a:cubicBezTo>
                  <a:cubicBezTo>
                    <a:pt x="3743" y="14463"/>
                    <a:pt x="2261" y="14806"/>
                    <a:pt x="1949" y="15549"/>
                  </a:cubicBezTo>
                  <a:cubicBezTo>
                    <a:pt x="1794" y="15778"/>
                    <a:pt x="1794" y="16006"/>
                    <a:pt x="1638" y="16235"/>
                  </a:cubicBezTo>
                  <a:cubicBezTo>
                    <a:pt x="1482" y="16520"/>
                    <a:pt x="1170" y="16635"/>
                    <a:pt x="858" y="16520"/>
                  </a:cubicBezTo>
                  <a:cubicBezTo>
                    <a:pt x="468" y="17206"/>
                    <a:pt x="312" y="17835"/>
                    <a:pt x="0" y="18520"/>
                  </a:cubicBezTo>
                  <a:cubicBezTo>
                    <a:pt x="468" y="18406"/>
                    <a:pt x="858" y="18749"/>
                    <a:pt x="1014" y="19149"/>
                  </a:cubicBezTo>
                  <a:cubicBezTo>
                    <a:pt x="1170" y="19492"/>
                    <a:pt x="1170" y="19835"/>
                    <a:pt x="1326" y="20235"/>
                  </a:cubicBezTo>
                  <a:cubicBezTo>
                    <a:pt x="1482" y="20578"/>
                    <a:pt x="1794" y="20692"/>
                    <a:pt x="2261" y="20920"/>
                  </a:cubicBezTo>
                  <a:cubicBezTo>
                    <a:pt x="3587" y="21549"/>
                    <a:pt x="5536" y="21549"/>
                    <a:pt x="6862" y="20920"/>
                  </a:cubicBezTo>
                  <a:cubicBezTo>
                    <a:pt x="7876" y="20463"/>
                    <a:pt x="8656" y="19606"/>
                    <a:pt x="9513" y="19035"/>
                  </a:cubicBezTo>
                  <a:cubicBezTo>
                    <a:pt x="9981" y="18635"/>
                    <a:pt x="10839" y="18406"/>
                    <a:pt x="11307" y="18749"/>
                  </a:cubicBezTo>
                  <a:cubicBezTo>
                    <a:pt x="11775" y="18406"/>
                    <a:pt x="12243" y="18063"/>
                    <a:pt x="12788" y="17835"/>
                  </a:cubicBezTo>
                  <a:cubicBezTo>
                    <a:pt x="12944" y="17720"/>
                    <a:pt x="13256" y="17549"/>
                    <a:pt x="13412" y="17549"/>
                  </a:cubicBezTo>
                  <a:cubicBezTo>
                    <a:pt x="13568" y="17549"/>
                    <a:pt x="13724" y="17720"/>
                    <a:pt x="13880" y="17835"/>
                  </a:cubicBezTo>
                  <a:cubicBezTo>
                    <a:pt x="14270" y="17949"/>
                    <a:pt x="14582" y="17835"/>
                    <a:pt x="14738" y="17720"/>
                  </a:cubicBezTo>
                  <a:cubicBezTo>
                    <a:pt x="15518" y="17435"/>
                    <a:pt x="16531" y="17320"/>
                    <a:pt x="17311" y="17320"/>
                  </a:cubicBezTo>
                  <a:cubicBezTo>
                    <a:pt x="17701" y="17320"/>
                    <a:pt x="18013" y="17320"/>
                    <a:pt x="18325" y="17206"/>
                  </a:cubicBezTo>
                  <a:cubicBezTo>
                    <a:pt x="18637" y="17092"/>
                    <a:pt x="18793" y="16749"/>
                    <a:pt x="18793" y="16520"/>
                  </a:cubicBezTo>
                  <a:cubicBezTo>
                    <a:pt x="18949" y="16235"/>
                    <a:pt x="19339" y="15892"/>
                    <a:pt x="19806" y="16006"/>
                  </a:cubicBezTo>
                  <a:cubicBezTo>
                    <a:pt x="19495" y="15549"/>
                    <a:pt x="18325" y="15435"/>
                    <a:pt x="18325" y="14920"/>
                  </a:cubicBezTo>
                  <a:cubicBezTo>
                    <a:pt x="18325" y="14349"/>
                    <a:pt x="19417" y="13835"/>
                    <a:pt x="18949" y="13492"/>
                  </a:cubicBezTo>
                  <a:cubicBezTo>
                    <a:pt x="18715" y="13378"/>
                    <a:pt x="18637" y="13378"/>
                    <a:pt x="18481" y="13263"/>
                  </a:cubicBezTo>
                  <a:cubicBezTo>
                    <a:pt x="18013" y="13035"/>
                    <a:pt x="18169" y="12520"/>
                    <a:pt x="18325" y="12063"/>
                  </a:cubicBezTo>
                  <a:cubicBezTo>
                    <a:pt x="18481" y="11720"/>
                    <a:pt x="18793" y="11206"/>
                    <a:pt x="18481" y="10863"/>
                  </a:cubicBezTo>
                  <a:cubicBezTo>
                    <a:pt x="18325" y="10635"/>
                    <a:pt x="18169" y="10520"/>
                    <a:pt x="18013" y="10406"/>
                  </a:cubicBezTo>
                  <a:cubicBezTo>
                    <a:pt x="17701" y="9892"/>
                    <a:pt x="18325" y="9320"/>
                    <a:pt x="18637" y="8806"/>
                  </a:cubicBezTo>
                  <a:cubicBezTo>
                    <a:pt x="18949" y="8349"/>
                    <a:pt x="18793" y="7606"/>
                    <a:pt x="19495" y="7263"/>
                  </a:cubicBezTo>
                  <a:cubicBezTo>
                    <a:pt x="19962" y="7035"/>
                    <a:pt x="20586" y="7149"/>
                    <a:pt x="20976" y="6920"/>
                  </a:cubicBezTo>
                  <a:cubicBezTo>
                    <a:pt x="21600" y="6520"/>
                    <a:pt x="21132" y="5949"/>
                    <a:pt x="20976" y="5320"/>
                  </a:cubicBezTo>
                  <a:cubicBezTo>
                    <a:pt x="20820" y="4635"/>
                    <a:pt x="21132" y="3778"/>
                    <a:pt x="21444" y="2978"/>
                  </a:cubicBezTo>
                  <a:cubicBezTo>
                    <a:pt x="21444" y="2806"/>
                    <a:pt x="21444" y="2692"/>
                    <a:pt x="21444" y="2578"/>
                  </a:cubicBezTo>
                  <a:cubicBezTo>
                    <a:pt x="21444" y="2463"/>
                    <a:pt x="21288" y="2349"/>
                    <a:pt x="21132" y="2349"/>
                  </a:cubicBezTo>
                  <a:cubicBezTo>
                    <a:pt x="20430" y="2006"/>
                    <a:pt x="19806" y="1606"/>
                    <a:pt x="19183" y="1263"/>
                  </a:cubicBezTo>
                  <a:cubicBezTo>
                    <a:pt x="18793" y="1035"/>
                    <a:pt x="18481" y="692"/>
                    <a:pt x="18481" y="406"/>
                  </a:cubicBezTo>
                  <a:cubicBezTo>
                    <a:pt x="17857" y="-51"/>
                    <a:pt x="16687" y="-51"/>
                    <a:pt x="15908" y="63"/>
                  </a:cubicBezTo>
                  <a:cubicBezTo>
                    <a:pt x="14894" y="178"/>
                    <a:pt x="13724" y="178"/>
                    <a:pt x="12788" y="292"/>
                  </a:cubicBezTo>
                  <a:cubicBezTo>
                    <a:pt x="11619" y="406"/>
                    <a:pt x="10839" y="578"/>
                    <a:pt x="9981" y="806"/>
                  </a:cubicBezTo>
                  <a:cubicBezTo>
                    <a:pt x="9513" y="920"/>
                    <a:pt x="8656" y="806"/>
                    <a:pt x="8344" y="1035"/>
                  </a:cubicBezTo>
                  <a:cubicBezTo>
                    <a:pt x="7720" y="1149"/>
                    <a:pt x="8344" y="2235"/>
                    <a:pt x="8500" y="2692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ge7b0ed52b3_0_16"/>
            <p:cNvSpPr/>
            <p:nvPr/>
          </p:nvSpPr>
          <p:spPr>
            <a:xfrm>
              <a:off x="7638084" y="5235974"/>
              <a:ext cx="135545" cy="99225"/>
            </a:xfrm>
            <a:custGeom>
              <a:avLst/>
              <a:gdLst/>
              <a:ahLst/>
              <a:cxnLst/>
              <a:rect l="l" t="t" r="r" b="b"/>
              <a:pathLst>
                <a:path w="21430" h="20629" extrusionOk="0">
                  <a:moveTo>
                    <a:pt x="6719" y="9257"/>
                  </a:moveTo>
                  <a:cubicBezTo>
                    <a:pt x="8704" y="10509"/>
                    <a:pt x="10338" y="11918"/>
                    <a:pt x="12323" y="13483"/>
                  </a:cubicBezTo>
                  <a:cubicBezTo>
                    <a:pt x="12790" y="13796"/>
                    <a:pt x="13607" y="14579"/>
                    <a:pt x="14074" y="15205"/>
                  </a:cubicBezTo>
                  <a:cubicBezTo>
                    <a:pt x="14541" y="15987"/>
                    <a:pt x="14775" y="16457"/>
                    <a:pt x="15008" y="16770"/>
                  </a:cubicBezTo>
                  <a:cubicBezTo>
                    <a:pt x="15475" y="17396"/>
                    <a:pt x="16059" y="17709"/>
                    <a:pt x="16526" y="18179"/>
                  </a:cubicBezTo>
                  <a:cubicBezTo>
                    <a:pt x="17227" y="18805"/>
                    <a:pt x="17694" y="19118"/>
                    <a:pt x="18511" y="19744"/>
                  </a:cubicBezTo>
                  <a:cubicBezTo>
                    <a:pt x="19445" y="20370"/>
                    <a:pt x="20613" y="20996"/>
                    <a:pt x="21430" y="20370"/>
                  </a:cubicBezTo>
                  <a:cubicBezTo>
                    <a:pt x="20613" y="20057"/>
                    <a:pt x="20146" y="19118"/>
                    <a:pt x="20146" y="18179"/>
                  </a:cubicBezTo>
                  <a:cubicBezTo>
                    <a:pt x="20146" y="17083"/>
                    <a:pt x="20379" y="15831"/>
                    <a:pt x="19912" y="14892"/>
                  </a:cubicBezTo>
                  <a:cubicBezTo>
                    <a:pt x="19679" y="14109"/>
                    <a:pt x="19212" y="13796"/>
                    <a:pt x="19445" y="13170"/>
                  </a:cubicBezTo>
                  <a:cubicBezTo>
                    <a:pt x="19679" y="12857"/>
                    <a:pt x="19912" y="12857"/>
                    <a:pt x="19912" y="12544"/>
                  </a:cubicBezTo>
                  <a:cubicBezTo>
                    <a:pt x="20146" y="12231"/>
                    <a:pt x="20146" y="11605"/>
                    <a:pt x="19912" y="11135"/>
                  </a:cubicBezTo>
                  <a:cubicBezTo>
                    <a:pt x="19679" y="10822"/>
                    <a:pt x="19445" y="10509"/>
                    <a:pt x="19212" y="9883"/>
                  </a:cubicBezTo>
                  <a:cubicBezTo>
                    <a:pt x="18161" y="7535"/>
                    <a:pt x="20963" y="5031"/>
                    <a:pt x="19912" y="2683"/>
                  </a:cubicBezTo>
                  <a:cubicBezTo>
                    <a:pt x="19912" y="2370"/>
                    <a:pt x="19679" y="2370"/>
                    <a:pt x="19679" y="2057"/>
                  </a:cubicBezTo>
                  <a:cubicBezTo>
                    <a:pt x="19212" y="961"/>
                    <a:pt x="17927" y="22"/>
                    <a:pt x="17227" y="648"/>
                  </a:cubicBezTo>
                  <a:cubicBezTo>
                    <a:pt x="16526" y="961"/>
                    <a:pt x="16409" y="2370"/>
                    <a:pt x="16059" y="2996"/>
                  </a:cubicBezTo>
                  <a:cubicBezTo>
                    <a:pt x="15826" y="3622"/>
                    <a:pt x="15242" y="4718"/>
                    <a:pt x="14775" y="5031"/>
                  </a:cubicBezTo>
                  <a:cubicBezTo>
                    <a:pt x="14541" y="5344"/>
                    <a:pt x="14541" y="5344"/>
                    <a:pt x="14308" y="5344"/>
                  </a:cubicBezTo>
                  <a:cubicBezTo>
                    <a:pt x="14074" y="5344"/>
                    <a:pt x="13841" y="5031"/>
                    <a:pt x="13607" y="4718"/>
                  </a:cubicBezTo>
                  <a:cubicBezTo>
                    <a:pt x="12790" y="3935"/>
                    <a:pt x="11856" y="3935"/>
                    <a:pt x="11389" y="4718"/>
                  </a:cubicBezTo>
                  <a:cubicBezTo>
                    <a:pt x="10572" y="2996"/>
                    <a:pt x="8704" y="4718"/>
                    <a:pt x="7419" y="3309"/>
                  </a:cubicBezTo>
                  <a:cubicBezTo>
                    <a:pt x="7186" y="2996"/>
                    <a:pt x="6952" y="2370"/>
                    <a:pt x="6485" y="2370"/>
                  </a:cubicBezTo>
                  <a:cubicBezTo>
                    <a:pt x="6252" y="2370"/>
                    <a:pt x="5668" y="2683"/>
                    <a:pt x="5434" y="2683"/>
                  </a:cubicBezTo>
                  <a:cubicBezTo>
                    <a:pt x="4734" y="2683"/>
                    <a:pt x="4267" y="2057"/>
                    <a:pt x="3800" y="1431"/>
                  </a:cubicBezTo>
                  <a:cubicBezTo>
                    <a:pt x="2982" y="648"/>
                    <a:pt x="1348" y="-604"/>
                    <a:pt x="531" y="335"/>
                  </a:cubicBezTo>
                  <a:cubicBezTo>
                    <a:pt x="297" y="648"/>
                    <a:pt x="-170" y="3309"/>
                    <a:pt x="64" y="3935"/>
                  </a:cubicBezTo>
                  <a:cubicBezTo>
                    <a:pt x="297" y="5344"/>
                    <a:pt x="1815" y="5657"/>
                    <a:pt x="2515" y="5970"/>
                  </a:cubicBezTo>
                  <a:cubicBezTo>
                    <a:pt x="4267" y="7535"/>
                    <a:pt x="5434" y="8318"/>
                    <a:pt x="6719" y="9257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ge7b0ed52b3_0_16"/>
            <p:cNvSpPr/>
            <p:nvPr/>
          </p:nvSpPr>
          <p:spPr>
            <a:xfrm>
              <a:off x="8119674" y="5380903"/>
              <a:ext cx="130990" cy="42962"/>
            </a:xfrm>
            <a:custGeom>
              <a:avLst/>
              <a:gdLst/>
              <a:ahLst/>
              <a:cxnLst/>
              <a:rect l="l" t="t" r="r" b="b"/>
              <a:pathLst>
                <a:path w="21213" h="19201" extrusionOk="0">
                  <a:moveTo>
                    <a:pt x="58" y="4371"/>
                  </a:moveTo>
                  <a:cubicBezTo>
                    <a:pt x="1023" y="3727"/>
                    <a:pt x="1989" y="5661"/>
                    <a:pt x="1989" y="8240"/>
                  </a:cubicBezTo>
                  <a:cubicBezTo>
                    <a:pt x="1989" y="9852"/>
                    <a:pt x="1989" y="10497"/>
                    <a:pt x="2230" y="11142"/>
                  </a:cubicBezTo>
                  <a:cubicBezTo>
                    <a:pt x="2592" y="11786"/>
                    <a:pt x="3075" y="11786"/>
                    <a:pt x="3557" y="11786"/>
                  </a:cubicBezTo>
                  <a:cubicBezTo>
                    <a:pt x="4281" y="12431"/>
                    <a:pt x="4523" y="14365"/>
                    <a:pt x="5126" y="15977"/>
                  </a:cubicBezTo>
                  <a:cubicBezTo>
                    <a:pt x="6092" y="18556"/>
                    <a:pt x="7902" y="19201"/>
                    <a:pt x="9108" y="17267"/>
                  </a:cubicBezTo>
                  <a:cubicBezTo>
                    <a:pt x="9350" y="16622"/>
                    <a:pt x="9591" y="16622"/>
                    <a:pt x="9832" y="16622"/>
                  </a:cubicBezTo>
                  <a:cubicBezTo>
                    <a:pt x="10074" y="16622"/>
                    <a:pt x="10436" y="17912"/>
                    <a:pt x="10677" y="18556"/>
                  </a:cubicBezTo>
                  <a:cubicBezTo>
                    <a:pt x="11401" y="19846"/>
                    <a:pt x="12970" y="17267"/>
                    <a:pt x="13452" y="19201"/>
                  </a:cubicBezTo>
                  <a:cubicBezTo>
                    <a:pt x="14176" y="17267"/>
                    <a:pt x="15745" y="16945"/>
                    <a:pt x="16952" y="15977"/>
                  </a:cubicBezTo>
                  <a:cubicBezTo>
                    <a:pt x="18279" y="15333"/>
                    <a:pt x="19486" y="13721"/>
                    <a:pt x="19969" y="11142"/>
                  </a:cubicBezTo>
                  <a:cubicBezTo>
                    <a:pt x="19727" y="10497"/>
                    <a:pt x="19727" y="10174"/>
                    <a:pt x="19969" y="9207"/>
                  </a:cubicBezTo>
                  <a:cubicBezTo>
                    <a:pt x="20210" y="8562"/>
                    <a:pt x="20451" y="8240"/>
                    <a:pt x="20813" y="7595"/>
                  </a:cubicBezTo>
                  <a:cubicBezTo>
                    <a:pt x="21296" y="6306"/>
                    <a:pt x="21296" y="4694"/>
                    <a:pt x="21055" y="3082"/>
                  </a:cubicBezTo>
                  <a:cubicBezTo>
                    <a:pt x="20813" y="1792"/>
                    <a:pt x="19969" y="825"/>
                    <a:pt x="19245" y="1470"/>
                  </a:cubicBezTo>
                  <a:cubicBezTo>
                    <a:pt x="19003" y="2437"/>
                    <a:pt x="18762" y="2437"/>
                    <a:pt x="18521" y="3082"/>
                  </a:cubicBezTo>
                  <a:cubicBezTo>
                    <a:pt x="16469" y="6306"/>
                    <a:pt x="13694" y="-1754"/>
                    <a:pt x="11642" y="1470"/>
                  </a:cubicBezTo>
                  <a:cubicBezTo>
                    <a:pt x="11401" y="2437"/>
                    <a:pt x="10918" y="3082"/>
                    <a:pt x="10677" y="3727"/>
                  </a:cubicBezTo>
                  <a:cubicBezTo>
                    <a:pt x="10074" y="3727"/>
                    <a:pt x="9832" y="3727"/>
                    <a:pt x="9350" y="3727"/>
                  </a:cubicBezTo>
                  <a:cubicBezTo>
                    <a:pt x="7540" y="2437"/>
                    <a:pt x="5609" y="1470"/>
                    <a:pt x="3557" y="825"/>
                  </a:cubicBezTo>
                  <a:cubicBezTo>
                    <a:pt x="3075" y="825"/>
                    <a:pt x="1023" y="-464"/>
                    <a:pt x="782" y="180"/>
                  </a:cubicBezTo>
                  <a:cubicBezTo>
                    <a:pt x="-304" y="-464"/>
                    <a:pt x="58" y="4371"/>
                    <a:pt x="58" y="437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ge7b0ed52b3_0_16"/>
            <p:cNvSpPr/>
            <p:nvPr/>
          </p:nvSpPr>
          <p:spPr>
            <a:xfrm>
              <a:off x="7049407" y="3706011"/>
              <a:ext cx="48496" cy="103572"/>
            </a:xfrm>
            <a:custGeom>
              <a:avLst/>
              <a:gdLst/>
              <a:ahLst/>
              <a:cxnLst/>
              <a:rect l="l" t="t" r="r" b="b"/>
              <a:pathLst>
                <a:path w="19093" h="20871" extrusionOk="0">
                  <a:moveTo>
                    <a:pt x="1728" y="9321"/>
                  </a:moveTo>
                  <a:cubicBezTo>
                    <a:pt x="1152" y="9021"/>
                    <a:pt x="0" y="9621"/>
                    <a:pt x="576" y="10221"/>
                  </a:cubicBezTo>
                  <a:cubicBezTo>
                    <a:pt x="1152" y="10821"/>
                    <a:pt x="1728" y="11121"/>
                    <a:pt x="1728" y="11421"/>
                  </a:cubicBezTo>
                  <a:cubicBezTo>
                    <a:pt x="1728" y="12471"/>
                    <a:pt x="0" y="12921"/>
                    <a:pt x="0" y="13971"/>
                  </a:cubicBezTo>
                  <a:cubicBezTo>
                    <a:pt x="0" y="14871"/>
                    <a:pt x="1152" y="15621"/>
                    <a:pt x="3168" y="15921"/>
                  </a:cubicBezTo>
                  <a:cubicBezTo>
                    <a:pt x="4320" y="16221"/>
                    <a:pt x="6048" y="16521"/>
                    <a:pt x="7200" y="17121"/>
                  </a:cubicBezTo>
                  <a:cubicBezTo>
                    <a:pt x="8640" y="18471"/>
                    <a:pt x="7200" y="19971"/>
                    <a:pt x="8640" y="20871"/>
                  </a:cubicBezTo>
                  <a:cubicBezTo>
                    <a:pt x="10368" y="19371"/>
                    <a:pt x="10944" y="17421"/>
                    <a:pt x="9792" y="15921"/>
                  </a:cubicBezTo>
                  <a:cubicBezTo>
                    <a:pt x="9792" y="15621"/>
                    <a:pt x="9216" y="15021"/>
                    <a:pt x="9792" y="14571"/>
                  </a:cubicBezTo>
                  <a:cubicBezTo>
                    <a:pt x="10368" y="14271"/>
                    <a:pt x="10944" y="13971"/>
                    <a:pt x="12096" y="13671"/>
                  </a:cubicBezTo>
                  <a:cubicBezTo>
                    <a:pt x="15264" y="12471"/>
                    <a:pt x="12096" y="9321"/>
                    <a:pt x="15264" y="8271"/>
                  </a:cubicBezTo>
                  <a:cubicBezTo>
                    <a:pt x="12672" y="7071"/>
                    <a:pt x="12672" y="4521"/>
                    <a:pt x="15840" y="3621"/>
                  </a:cubicBezTo>
                  <a:cubicBezTo>
                    <a:pt x="16992" y="3321"/>
                    <a:pt x="18144" y="3021"/>
                    <a:pt x="18720" y="2721"/>
                  </a:cubicBezTo>
                  <a:cubicBezTo>
                    <a:pt x="19872" y="1671"/>
                    <a:pt x="18144" y="471"/>
                    <a:pt x="16416" y="171"/>
                  </a:cubicBezTo>
                  <a:cubicBezTo>
                    <a:pt x="9216" y="-729"/>
                    <a:pt x="9216" y="2121"/>
                    <a:pt x="6624" y="3921"/>
                  </a:cubicBezTo>
                  <a:cubicBezTo>
                    <a:pt x="4896" y="5121"/>
                    <a:pt x="-1728" y="7371"/>
                    <a:pt x="1728" y="9321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ge7b0ed52b3_0_16"/>
            <p:cNvSpPr/>
            <p:nvPr/>
          </p:nvSpPr>
          <p:spPr>
            <a:xfrm>
              <a:off x="6794186" y="3565027"/>
              <a:ext cx="64804" cy="67067"/>
            </a:xfrm>
            <a:custGeom>
              <a:avLst/>
              <a:gdLst/>
              <a:ahLst/>
              <a:cxnLst/>
              <a:rect l="l" t="t" r="r" b="b"/>
              <a:pathLst>
                <a:path w="18001" h="21325" extrusionOk="0">
                  <a:moveTo>
                    <a:pt x="7694" y="16670"/>
                  </a:moveTo>
                  <a:cubicBezTo>
                    <a:pt x="7694" y="18313"/>
                    <a:pt x="7694" y="19722"/>
                    <a:pt x="7694" y="21130"/>
                  </a:cubicBezTo>
                  <a:cubicBezTo>
                    <a:pt x="8905" y="21600"/>
                    <a:pt x="10116" y="21130"/>
                    <a:pt x="11530" y="20661"/>
                  </a:cubicBezTo>
                  <a:cubicBezTo>
                    <a:pt x="11126" y="20191"/>
                    <a:pt x="10722" y="18783"/>
                    <a:pt x="11530" y="18313"/>
                  </a:cubicBezTo>
                  <a:cubicBezTo>
                    <a:pt x="12337" y="17843"/>
                    <a:pt x="13145" y="17374"/>
                    <a:pt x="13548" y="17843"/>
                  </a:cubicBezTo>
                  <a:cubicBezTo>
                    <a:pt x="13952" y="18313"/>
                    <a:pt x="14356" y="18783"/>
                    <a:pt x="14961" y="19252"/>
                  </a:cubicBezTo>
                  <a:cubicBezTo>
                    <a:pt x="15365" y="19722"/>
                    <a:pt x="16173" y="19252"/>
                    <a:pt x="16576" y="18783"/>
                  </a:cubicBezTo>
                  <a:cubicBezTo>
                    <a:pt x="16980" y="18313"/>
                    <a:pt x="16980" y="17374"/>
                    <a:pt x="16980" y="16200"/>
                  </a:cubicBezTo>
                  <a:cubicBezTo>
                    <a:pt x="16980" y="15730"/>
                    <a:pt x="16980" y="15261"/>
                    <a:pt x="16980" y="15261"/>
                  </a:cubicBezTo>
                  <a:cubicBezTo>
                    <a:pt x="16980" y="14791"/>
                    <a:pt x="16576" y="14791"/>
                    <a:pt x="16173" y="14791"/>
                  </a:cubicBezTo>
                  <a:cubicBezTo>
                    <a:pt x="15365" y="13852"/>
                    <a:pt x="16173" y="12209"/>
                    <a:pt x="16980" y="11270"/>
                  </a:cubicBezTo>
                  <a:cubicBezTo>
                    <a:pt x="17788" y="10096"/>
                    <a:pt x="18595" y="8452"/>
                    <a:pt x="17384" y="7983"/>
                  </a:cubicBezTo>
                  <a:cubicBezTo>
                    <a:pt x="16980" y="7983"/>
                    <a:pt x="16980" y="7983"/>
                    <a:pt x="16576" y="7513"/>
                  </a:cubicBezTo>
                  <a:cubicBezTo>
                    <a:pt x="15769" y="6809"/>
                    <a:pt x="15365" y="5400"/>
                    <a:pt x="14961" y="4461"/>
                  </a:cubicBezTo>
                  <a:cubicBezTo>
                    <a:pt x="13952" y="2583"/>
                    <a:pt x="12337" y="470"/>
                    <a:pt x="10116" y="0"/>
                  </a:cubicBezTo>
                  <a:cubicBezTo>
                    <a:pt x="9713" y="0"/>
                    <a:pt x="9309" y="0"/>
                    <a:pt x="8905" y="0"/>
                  </a:cubicBezTo>
                  <a:cubicBezTo>
                    <a:pt x="8098" y="470"/>
                    <a:pt x="8502" y="2113"/>
                    <a:pt x="8098" y="3522"/>
                  </a:cubicBezTo>
                  <a:cubicBezTo>
                    <a:pt x="7290" y="6809"/>
                    <a:pt x="2244" y="8452"/>
                    <a:pt x="831" y="11739"/>
                  </a:cubicBezTo>
                  <a:cubicBezTo>
                    <a:pt x="-3005" y="19722"/>
                    <a:pt x="7694" y="15730"/>
                    <a:pt x="7694" y="1667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ge7b0ed52b3_0_16"/>
            <p:cNvSpPr/>
            <p:nvPr/>
          </p:nvSpPr>
          <p:spPr>
            <a:xfrm>
              <a:off x="6073630" y="3178034"/>
              <a:ext cx="472223" cy="306075"/>
            </a:xfrm>
            <a:custGeom>
              <a:avLst/>
              <a:gdLst/>
              <a:ahLst/>
              <a:cxnLst/>
              <a:rect l="l" t="t" r="r" b="b"/>
              <a:pathLst>
                <a:path w="21543" h="21105" extrusionOk="0">
                  <a:moveTo>
                    <a:pt x="8952" y="3515"/>
                  </a:moveTo>
                  <a:cubicBezTo>
                    <a:pt x="9155" y="3617"/>
                    <a:pt x="9528" y="3617"/>
                    <a:pt x="9664" y="3311"/>
                  </a:cubicBezTo>
                  <a:cubicBezTo>
                    <a:pt x="9868" y="4024"/>
                    <a:pt x="10444" y="4585"/>
                    <a:pt x="11020" y="4483"/>
                  </a:cubicBezTo>
                  <a:cubicBezTo>
                    <a:pt x="11156" y="4024"/>
                    <a:pt x="11224" y="3515"/>
                    <a:pt x="11156" y="2955"/>
                  </a:cubicBezTo>
                  <a:cubicBezTo>
                    <a:pt x="11529" y="3056"/>
                    <a:pt x="11936" y="2751"/>
                    <a:pt x="12072" y="2241"/>
                  </a:cubicBezTo>
                  <a:lnTo>
                    <a:pt x="12309" y="2853"/>
                  </a:lnTo>
                  <a:cubicBezTo>
                    <a:pt x="12377" y="2649"/>
                    <a:pt x="12512" y="2445"/>
                    <a:pt x="12580" y="2241"/>
                  </a:cubicBezTo>
                  <a:cubicBezTo>
                    <a:pt x="12716" y="2445"/>
                    <a:pt x="12851" y="2649"/>
                    <a:pt x="13089" y="2649"/>
                  </a:cubicBezTo>
                  <a:cubicBezTo>
                    <a:pt x="13292" y="2649"/>
                    <a:pt x="13801" y="2751"/>
                    <a:pt x="13801" y="2445"/>
                  </a:cubicBezTo>
                  <a:cubicBezTo>
                    <a:pt x="14208" y="2955"/>
                    <a:pt x="15056" y="3209"/>
                    <a:pt x="15429" y="2547"/>
                  </a:cubicBezTo>
                  <a:cubicBezTo>
                    <a:pt x="15293" y="2751"/>
                    <a:pt x="15293" y="2241"/>
                    <a:pt x="15361" y="1885"/>
                  </a:cubicBezTo>
                  <a:cubicBezTo>
                    <a:pt x="15429" y="1579"/>
                    <a:pt x="14988" y="1579"/>
                    <a:pt x="15225" y="1477"/>
                  </a:cubicBezTo>
                  <a:cubicBezTo>
                    <a:pt x="15429" y="1375"/>
                    <a:pt x="15700" y="1477"/>
                    <a:pt x="15768" y="1273"/>
                  </a:cubicBezTo>
                  <a:cubicBezTo>
                    <a:pt x="15632" y="917"/>
                    <a:pt x="16073" y="509"/>
                    <a:pt x="15768" y="305"/>
                  </a:cubicBezTo>
                  <a:cubicBezTo>
                    <a:pt x="16141" y="-153"/>
                    <a:pt x="16480" y="204"/>
                    <a:pt x="17124" y="0"/>
                  </a:cubicBezTo>
                  <a:cubicBezTo>
                    <a:pt x="17192" y="815"/>
                    <a:pt x="18141" y="1273"/>
                    <a:pt x="18480" y="509"/>
                  </a:cubicBezTo>
                  <a:cubicBezTo>
                    <a:pt x="18616" y="1070"/>
                    <a:pt x="18548" y="1681"/>
                    <a:pt x="18277" y="1987"/>
                  </a:cubicBezTo>
                  <a:cubicBezTo>
                    <a:pt x="18209" y="2139"/>
                    <a:pt x="18141" y="2241"/>
                    <a:pt x="18141" y="2343"/>
                  </a:cubicBezTo>
                  <a:cubicBezTo>
                    <a:pt x="18141" y="2547"/>
                    <a:pt x="18345" y="2649"/>
                    <a:pt x="18480" y="2751"/>
                  </a:cubicBezTo>
                  <a:cubicBezTo>
                    <a:pt x="18853" y="2955"/>
                    <a:pt x="19057" y="3719"/>
                    <a:pt x="18921" y="4228"/>
                  </a:cubicBezTo>
                  <a:cubicBezTo>
                    <a:pt x="19125" y="4483"/>
                    <a:pt x="19396" y="4687"/>
                    <a:pt x="19565" y="4992"/>
                  </a:cubicBezTo>
                  <a:cubicBezTo>
                    <a:pt x="19701" y="5298"/>
                    <a:pt x="19769" y="5858"/>
                    <a:pt x="19565" y="6164"/>
                  </a:cubicBezTo>
                  <a:cubicBezTo>
                    <a:pt x="19905" y="6724"/>
                    <a:pt x="20481" y="6928"/>
                    <a:pt x="20990" y="6724"/>
                  </a:cubicBezTo>
                  <a:cubicBezTo>
                    <a:pt x="21261" y="7030"/>
                    <a:pt x="21397" y="7438"/>
                    <a:pt x="21532" y="7896"/>
                  </a:cubicBezTo>
                  <a:cubicBezTo>
                    <a:pt x="21125" y="7794"/>
                    <a:pt x="20752" y="8609"/>
                    <a:pt x="20990" y="9170"/>
                  </a:cubicBezTo>
                  <a:cubicBezTo>
                    <a:pt x="21329" y="9068"/>
                    <a:pt x="21600" y="9577"/>
                    <a:pt x="21532" y="10036"/>
                  </a:cubicBezTo>
                  <a:cubicBezTo>
                    <a:pt x="21329" y="10341"/>
                    <a:pt x="20922" y="9832"/>
                    <a:pt x="20617" y="10036"/>
                  </a:cubicBezTo>
                  <a:cubicBezTo>
                    <a:pt x="20481" y="10138"/>
                    <a:pt x="20413" y="10239"/>
                    <a:pt x="20345" y="10443"/>
                  </a:cubicBezTo>
                  <a:cubicBezTo>
                    <a:pt x="20210" y="10749"/>
                    <a:pt x="20108" y="11004"/>
                    <a:pt x="19972" y="11309"/>
                  </a:cubicBezTo>
                  <a:lnTo>
                    <a:pt x="19769" y="11972"/>
                  </a:lnTo>
                  <a:cubicBezTo>
                    <a:pt x="19769" y="12175"/>
                    <a:pt x="19905" y="12481"/>
                    <a:pt x="20040" y="12481"/>
                  </a:cubicBezTo>
                  <a:cubicBezTo>
                    <a:pt x="19769" y="12481"/>
                    <a:pt x="19837" y="13041"/>
                    <a:pt x="19837" y="13449"/>
                  </a:cubicBezTo>
                  <a:cubicBezTo>
                    <a:pt x="19905" y="14060"/>
                    <a:pt x="19735" y="14672"/>
                    <a:pt x="19396" y="15130"/>
                  </a:cubicBezTo>
                  <a:cubicBezTo>
                    <a:pt x="19023" y="15538"/>
                    <a:pt x="18548" y="15589"/>
                    <a:pt x="18209" y="15130"/>
                  </a:cubicBezTo>
                  <a:cubicBezTo>
                    <a:pt x="18141" y="15487"/>
                    <a:pt x="18141" y="15894"/>
                    <a:pt x="18073" y="16200"/>
                  </a:cubicBezTo>
                  <a:cubicBezTo>
                    <a:pt x="17768" y="16353"/>
                    <a:pt x="17497" y="15996"/>
                    <a:pt x="17192" y="15894"/>
                  </a:cubicBezTo>
                  <a:cubicBezTo>
                    <a:pt x="16921" y="15690"/>
                    <a:pt x="16581" y="15690"/>
                    <a:pt x="16344" y="15894"/>
                  </a:cubicBezTo>
                  <a:cubicBezTo>
                    <a:pt x="16208" y="16149"/>
                    <a:pt x="16242" y="16556"/>
                    <a:pt x="16344" y="16709"/>
                  </a:cubicBezTo>
                  <a:cubicBezTo>
                    <a:pt x="16141" y="16760"/>
                    <a:pt x="15971" y="16964"/>
                    <a:pt x="15869" y="17168"/>
                  </a:cubicBezTo>
                  <a:cubicBezTo>
                    <a:pt x="15700" y="17626"/>
                    <a:pt x="15869" y="18034"/>
                    <a:pt x="16141" y="18238"/>
                  </a:cubicBezTo>
                  <a:cubicBezTo>
                    <a:pt x="15768" y="18798"/>
                    <a:pt x="15225" y="19002"/>
                    <a:pt x="14716" y="18798"/>
                  </a:cubicBezTo>
                  <a:cubicBezTo>
                    <a:pt x="14445" y="18696"/>
                    <a:pt x="14140" y="18339"/>
                    <a:pt x="13869" y="18339"/>
                  </a:cubicBezTo>
                  <a:cubicBezTo>
                    <a:pt x="13564" y="18339"/>
                    <a:pt x="13292" y="18900"/>
                    <a:pt x="13496" y="19205"/>
                  </a:cubicBezTo>
                  <a:cubicBezTo>
                    <a:pt x="13089" y="19002"/>
                    <a:pt x="12648" y="19664"/>
                    <a:pt x="12716" y="20275"/>
                  </a:cubicBezTo>
                  <a:cubicBezTo>
                    <a:pt x="12004" y="21447"/>
                    <a:pt x="10580" y="21345"/>
                    <a:pt x="9868" y="20173"/>
                  </a:cubicBezTo>
                  <a:cubicBezTo>
                    <a:pt x="9664" y="20581"/>
                    <a:pt x="9223" y="20734"/>
                    <a:pt x="8884" y="20581"/>
                  </a:cubicBezTo>
                  <a:cubicBezTo>
                    <a:pt x="8240" y="20275"/>
                    <a:pt x="7969" y="18900"/>
                    <a:pt x="7324" y="18594"/>
                  </a:cubicBezTo>
                  <a:cubicBezTo>
                    <a:pt x="6951" y="18339"/>
                    <a:pt x="6612" y="18441"/>
                    <a:pt x="6239" y="18441"/>
                  </a:cubicBezTo>
                  <a:cubicBezTo>
                    <a:pt x="5765" y="18441"/>
                    <a:pt x="5188" y="18238"/>
                    <a:pt x="4747" y="17932"/>
                  </a:cubicBezTo>
                  <a:cubicBezTo>
                    <a:pt x="4612" y="17830"/>
                    <a:pt x="4544" y="17728"/>
                    <a:pt x="4476" y="17524"/>
                  </a:cubicBezTo>
                  <a:cubicBezTo>
                    <a:pt x="4408" y="16964"/>
                    <a:pt x="5052" y="16862"/>
                    <a:pt x="5120" y="16353"/>
                  </a:cubicBezTo>
                  <a:cubicBezTo>
                    <a:pt x="5188" y="15792"/>
                    <a:pt x="4612" y="15487"/>
                    <a:pt x="4612" y="14926"/>
                  </a:cubicBezTo>
                  <a:cubicBezTo>
                    <a:pt x="4612" y="14722"/>
                    <a:pt x="4679" y="14417"/>
                    <a:pt x="4612" y="14213"/>
                  </a:cubicBezTo>
                  <a:cubicBezTo>
                    <a:pt x="4476" y="13856"/>
                    <a:pt x="4103" y="13856"/>
                    <a:pt x="3967" y="13653"/>
                  </a:cubicBezTo>
                  <a:cubicBezTo>
                    <a:pt x="3900" y="13449"/>
                    <a:pt x="3900" y="13245"/>
                    <a:pt x="3832" y="13041"/>
                  </a:cubicBezTo>
                  <a:cubicBezTo>
                    <a:pt x="3764" y="12583"/>
                    <a:pt x="3391" y="12277"/>
                    <a:pt x="3120" y="12175"/>
                  </a:cubicBezTo>
                  <a:cubicBezTo>
                    <a:pt x="2781" y="12073"/>
                    <a:pt x="2475" y="12175"/>
                    <a:pt x="2136" y="12277"/>
                  </a:cubicBezTo>
                  <a:cubicBezTo>
                    <a:pt x="1967" y="12277"/>
                    <a:pt x="1763" y="12379"/>
                    <a:pt x="1628" y="12277"/>
                  </a:cubicBezTo>
                  <a:cubicBezTo>
                    <a:pt x="1289" y="11972"/>
                    <a:pt x="1492" y="11105"/>
                    <a:pt x="1424" y="10443"/>
                  </a:cubicBezTo>
                  <a:cubicBezTo>
                    <a:pt x="2068" y="11105"/>
                    <a:pt x="3120" y="9832"/>
                    <a:pt x="3628" y="10749"/>
                  </a:cubicBezTo>
                  <a:cubicBezTo>
                    <a:pt x="3764" y="10545"/>
                    <a:pt x="3900" y="10341"/>
                    <a:pt x="4103" y="10138"/>
                  </a:cubicBezTo>
                  <a:cubicBezTo>
                    <a:pt x="4103" y="9832"/>
                    <a:pt x="4035" y="9475"/>
                    <a:pt x="3900" y="9272"/>
                  </a:cubicBezTo>
                  <a:lnTo>
                    <a:pt x="4815" y="9272"/>
                  </a:lnTo>
                  <a:cubicBezTo>
                    <a:pt x="4917" y="8762"/>
                    <a:pt x="4679" y="8100"/>
                    <a:pt x="4340" y="7794"/>
                  </a:cubicBezTo>
                  <a:cubicBezTo>
                    <a:pt x="3967" y="7438"/>
                    <a:pt x="3493" y="7692"/>
                    <a:pt x="3255" y="8202"/>
                  </a:cubicBezTo>
                  <a:cubicBezTo>
                    <a:pt x="2340" y="7998"/>
                    <a:pt x="1424" y="7998"/>
                    <a:pt x="576" y="8202"/>
                  </a:cubicBezTo>
                  <a:cubicBezTo>
                    <a:pt x="339" y="8202"/>
                    <a:pt x="136" y="7998"/>
                    <a:pt x="0" y="7692"/>
                  </a:cubicBezTo>
                  <a:lnTo>
                    <a:pt x="848" y="6062"/>
                  </a:lnTo>
                  <a:cubicBezTo>
                    <a:pt x="712" y="5858"/>
                    <a:pt x="576" y="6062"/>
                    <a:pt x="407" y="5858"/>
                  </a:cubicBezTo>
                  <a:cubicBezTo>
                    <a:pt x="644" y="5553"/>
                    <a:pt x="1356" y="5858"/>
                    <a:pt x="1356" y="5298"/>
                  </a:cubicBezTo>
                  <a:cubicBezTo>
                    <a:pt x="1356" y="5094"/>
                    <a:pt x="1289" y="4992"/>
                    <a:pt x="1187" y="4789"/>
                  </a:cubicBezTo>
                  <a:cubicBezTo>
                    <a:pt x="1051" y="4126"/>
                    <a:pt x="1187" y="3311"/>
                    <a:pt x="1628" y="3209"/>
                  </a:cubicBezTo>
                  <a:lnTo>
                    <a:pt x="1967" y="3209"/>
                  </a:lnTo>
                  <a:cubicBezTo>
                    <a:pt x="2340" y="2955"/>
                    <a:pt x="2068" y="1987"/>
                    <a:pt x="2340" y="1681"/>
                  </a:cubicBezTo>
                  <a:cubicBezTo>
                    <a:pt x="2781" y="1375"/>
                    <a:pt x="3052" y="917"/>
                    <a:pt x="3255" y="305"/>
                  </a:cubicBezTo>
                  <a:cubicBezTo>
                    <a:pt x="3493" y="407"/>
                    <a:pt x="3696" y="407"/>
                    <a:pt x="3832" y="509"/>
                  </a:cubicBezTo>
                  <a:cubicBezTo>
                    <a:pt x="3696" y="815"/>
                    <a:pt x="4035" y="1273"/>
                    <a:pt x="4273" y="1273"/>
                  </a:cubicBezTo>
                  <a:cubicBezTo>
                    <a:pt x="4476" y="1273"/>
                    <a:pt x="4917" y="1273"/>
                    <a:pt x="4985" y="1681"/>
                  </a:cubicBezTo>
                  <a:lnTo>
                    <a:pt x="4985" y="2139"/>
                  </a:lnTo>
                  <a:cubicBezTo>
                    <a:pt x="5052" y="2547"/>
                    <a:pt x="5392" y="2649"/>
                    <a:pt x="5697" y="2547"/>
                  </a:cubicBezTo>
                  <a:cubicBezTo>
                    <a:pt x="5595" y="2751"/>
                    <a:pt x="5459" y="2955"/>
                    <a:pt x="5392" y="3209"/>
                  </a:cubicBezTo>
                  <a:cubicBezTo>
                    <a:pt x="5832" y="3056"/>
                    <a:pt x="6477" y="3209"/>
                    <a:pt x="6544" y="3821"/>
                  </a:cubicBezTo>
                  <a:cubicBezTo>
                    <a:pt x="6544" y="4126"/>
                    <a:pt x="6477" y="4381"/>
                    <a:pt x="6477" y="4687"/>
                  </a:cubicBezTo>
                  <a:cubicBezTo>
                    <a:pt x="6477" y="4992"/>
                    <a:pt x="6544" y="5298"/>
                    <a:pt x="6748" y="5298"/>
                  </a:cubicBezTo>
                  <a:cubicBezTo>
                    <a:pt x="6544" y="5655"/>
                    <a:pt x="6307" y="5960"/>
                    <a:pt x="6171" y="6266"/>
                  </a:cubicBezTo>
                  <a:cubicBezTo>
                    <a:pt x="6477" y="6062"/>
                    <a:pt x="6816" y="6368"/>
                    <a:pt x="6951" y="6724"/>
                  </a:cubicBezTo>
                  <a:cubicBezTo>
                    <a:pt x="7189" y="7030"/>
                    <a:pt x="7257" y="7590"/>
                    <a:pt x="7528" y="7896"/>
                  </a:cubicBezTo>
                  <a:cubicBezTo>
                    <a:pt x="7731" y="8202"/>
                    <a:pt x="8172" y="8304"/>
                    <a:pt x="8376" y="7896"/>
                  </a:cubicBezTo>
                  <a:cubicBezTo>
                    <a:pt x="8104" y="7692"/>
                    <a:pt x="7969" y="7234"/>
                    <a:pt x="7969" y="6826"/>
                  </a:cubicBezTo>
                  <a:cubicBezTo>
                    <a:pt x="8613" y="6622"/>
                    <a:pt x="8613" y="6622"/>
                    <a:pt x="8681" y="5858"/>
                  </a:cubicBezTo>
                  <a:cubicBezTo>
                    <a:pt x="8816" y="5756"/>
                    <a:pt x="8816" y="3413"/>
                    <a:pt x="8952" y="3515"/>
                  </a:cubicBezTo>
                  <a:close/>
                  <a:moveTo>
                    <a:pt x="16581" y="16760"/>
                  </a:moveTo>
                  <a:cubicBezTo>
                    <a:pt x="16480" y="16709"/>
                    <a:pt x="16412" y="16709"/>
                    <a:pt x="16344" y="16709"/>
                  </a:cubicBezTo>
                  <a:cubicBezTo>
                    <a:pt x="16412" y="16811"/>
                    <a:pt x="16480" y="16811"/>
                    <a:pt x="16581" y="16760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ge7b0ed52b3_0_16"/>
            <p:cNvSpPr/>
            <p:nvPr/>
          </p:nvSpPr>
          <p:spPr>
            <a:xfrm>
              <a:off x="7558806" y="1083291"/>
              <a:ext cx="577876" cy="705017"/>
            </a:xfrm>
            <a:custGeom>
              <a:avLst/>
              <a:gdLst/>
              <a:ahLst/>
              <a:cxnLst/>
              <a:rect l="l" t="t" r="r" b="b"/>
              <a:pathLst>
                <a:path w="19594" h="21186" extrusionOk="0">
                  <a:moveTo>
                    <a:pt x="735" y="2535"/>
                  </a:moveTo>
                  <a:cubicBezTo>
                    <a:pt x="157" y="2825"/>
                    <a:pt x="182" y="3584"/>
                    <a:pt x="458" y="4143"/>
                  </a:cubicBezTo>
                  <a:cubicBezTo>
                    <a:pt x="710" y="4701"/>
                    <a:pt x="1087" y="5260"/>
                    <a:pt x="835" y="5818"/>
                  </a:cubicBezTo>
                  <a:cubicBezTo>
                    <a:pt x="1338" y="5818"/>
                    <a:pt x="1766" y="5304"/>
                    <a:pt x="1590" y="4880"/>
                  </a:cubicBezTo>
                  <a:cubicBezTo>
                    <a:pt x="1917" y="5550"/>
                    <a:pt x="2168" y="6198"/>
                    <a:pt x="2495" y="6913"/>
                  </a:cubicBezTo>
                  <a:cubicBezTo>
                    <a:pt x="2646" y="7181"/>
                    <a:pt x="2696" y="7605"/>
                    <a:pt x="2445" y="7784"/>
                  </a:cubicBezTo>
                  <a:cubicBezTo>
                    <a:pt x="1967" y="8074"/>
                    <a:pt x="1238" y="7426"/>
                    <a:pt x="886" y="7784"/>
                  </a:cubicBezTo>
                  <a:cubicBezTo>
                    <a:pt x="735" y="7985"/>
                    <a:pt x="861" y="8253"/>
                    <a:pt x="1087" y="8409"/>
                  </a:cubicBezTo>
                  <a:cubicBezTo>
                    <a:pt x="1288" y="8543"/>
                    <a:pt x="1590" y="8588"/>
                    <a:pt x="1816" y="8677"/>
                  </a:cubicBezTo>
                  <a:cubicBezTo>
                    <a:pt x="2696" y="9102"/>
                    <a:pt x="2872" y="10174"/>
                    <a:pt x="2872" y="11112"/>
                  </a:cubicBezTo>
                  <a:cubicBezTo>
                    <a:pt x="3023" y="11157"/>
                    <a:pt x="3224" y="11157"/>
                    <a:pt x="3400" y="11201"/>
                  </a:cubicBezTo>
                  <a:cubicBezTo>
                    <a:pt x="3174" y="11536"/>
                    <a:pt x="3652" y="11916"/>
                    <a:pt x="4079" y="11871"/>
                  </a:cubicBezTo>
                  <a:cubicBezTo>
                    <a:pt x="4507" y="11782"/>
                    <a:pt x="4758" y="11447"/>
                    <a:pt x="4984" y="11112"/>
                  </a:cubicBezTo>
                  <a:cubicBezTo>
                    <a:pt x="5236" y="10688"/>
                    <a:pt x="5336" y="10084"/>
                    <a:pt x="4859" y="9861"/>
                  </a:cubicBezTo>
                  <a:cubicBezTo>
                    <a:pt x="5286" y="9705"/>
                    <a:pt x="5663" y="9571"/>
                    <a:pt x="6091" y="9392"/>
                  </a:cubicBezTo>
                  <a:cubicBezTo>
                    <a:pt x="6015" y="9571"/>
                    <a:pt x="6242" y="9816"/>
                    <a:pt x="6443" y="9816"/>
                  </a:cubicBezTo>
                  <a:cubicBezTo>
                    <a:pt x="7147" y="9906"/>
                    <a:pt x="7826" y="9749"/>
                    <a:pt x="8404" y="9392"/>
                  </a:cubicBezTo>
                  <a:cubicBezTo>
                    <a:pt x="8781" y="9816"/>
                    <a:pt x="9033" y="10375"/>
                    <a:pt x="8983" y="10933"/>
                  </a:cubicBezTo>
                  <a:cubicBezTo>
                    <a:pt x="8354" y="10643"/>
                    <a:pt x="7549" y="11023"/>
                    <a:pt x="7348" y="11581"/>
                  </a:cubicBezTo>
                  <a:cubicBezTo>
                    <a:pt x="7298" y="11737"/>
                    <a:pt x="7298" y="11916"/>
                    <a:pt x="7197" y="12005"/>
                  </a:cubicBezTo>
                  <a:cubicBezTo>
                    <a:pt x="6971" y="12206"/>
                    <a:pt x="6669" y="12206"/>
                    <a:pt x="6342" y="12139"/>
                  </a:cubicBezTo>
                  <a:cubicBezTo>
                    <a:pt x="5437" y="12095"/>
                    <a:pt x="4557" y="12430"/>
                    <a:pt x="3979" y="13033"/>
                  </a:cubicBezTo>
                  <a:cubicBezTo>
                    <a:pt x="4557" y="13279"/>
                    <a:pt x="4859" y="13882"/>
                    <a:pt x="4708" y="14396"/>
                  </a:cubicBezTo>
                  <a:cubicBezTo>
                    <a:pt x="4859" y="14641"/>
                    <a:pt x="5336" y="14485"/>
                    <a:pt x="5563" y="14261"/>
                  </a:cubicBezTo>
                  <a:cubicBezTo>
                    <a:pt x="5764" y="14060"/>
                    <a:pt x="6091" y="13792"/>
                    <a:pt x="6393" y="13926"/>
                  </a:cubicBezTo>
                  <a:cubicBezTo>
                    <a:pt x="6493" y="13971"/>
                    <a:pt x="6543" y="14060"/>
                    <a:pt x="6619" y="14127"/>
                  </a:cubicBezTo>
                  <a:cubicBezTo>
                    <a:pt x="6921" y="14530"/>
                    <a:pt x="7021" y="15066"/>
                    <a:pt x="7021" y="15579"/>
                  </a:cubicBezTo>
                  <a:cubicBezTo>
                    <a:pt x="7398" y="15512"/>
                    <a:pt x="7826" y="15847"/>
                    <a:pt x="7826" y="16182"/>
                  </a:cubicBezTo>
                  <a:cubicBezTo>
                    <a:pt x="6870" y="16272"/>
                    <a:pt x="5865" y="16182"/>
                    <a:pt x="4984" y="15937"/>
                  </a:cubicBezTo>
                  <a:cubicBezTo>
                    <a:pt x="5286" y="16451"/>
                    <a:pt x="5613" y="17031"/>
                    <a:pt x="5865" y="17545"/>
                  </a:cubicBezTo>
                  <a:cubicBezTo>
                    <a:pt x="6493" y="17724"/>
                    <a:pt x="6870" y="18439"/>
                    <a:pt x="6719" y="18997"/>
                  </a:cubicBezTo>
                  <a:cubicBezTo>
                    <a:pt x="7021" y="18841"/>
                    <a:pt x="7398" y="19042"/>
                    <a:pt x="7600" y="19310"/>
                  </a:cubicBezTo>
                  <a:cubicBezTo>
                    <a:pt x="7826" y="19555"/>
                    <a:pt x="7926" y="19890"/>
                    <a:pt x="8077" y="20158"/>
                  </a:cubicBezTo>
                  <a:cubicBezTo>
                    <a:pt x="8404" y="20672"/>
                    <a:pt x="8932" y="21052"/>
                    <a:pt x="9511" y="21186"/>
                  </a:cubicBezTo>
                  <a:cubicBezTo>
                    <a:pt x="9662" y="20918"/>
                    <a:pt x="9511" y="20628"/>
                    <a:pt x="9460" y="20293"/>
                  </a:cubicBezTo>
                  <a:cubicBezTo>
                    <a:pt x="9033" y="18707"/>
                    <a:pt x="10240" y="17076"/>
                    <a:pt x="9838" y="15512"/>
                  </a:cubicBezTo>
                  <a:cubicBezTo>
                    <a:pt x="10039" y="15624"/>
                    <a:pt x="10190" y="15669"/>
                    <a:pt x="10416" y="15758"/>
                  </a:cubicBezTo>
                  <a:cubicBezTo>
                    <a:pt x="10667" y="15713"/>
                    <a:pt x="10718" y="15468"/>
                    <a:pt x="10768" y="15244"/>
                  </a:cubicBezTo>
                  <a:cubicBezTo>
                    <a:pt x="10869" y="14440"/>
                    <a:pt x="10869" y="13658"/>
                    <a:pt x="10818" y="12854"/>
                  </a:cubicBezTo>
                  <a:cubicBezTo>
                    <a:pt x="11573" y="12720"/>
                    <a:pt x="12000" y="11961"/>
                    <a:pt x="11723" y="11358"/>
                  </a:cubicBezTo>
                  <a:cubicBezTo>
                    <a:pt x="11623" y="11157"/>
                    <a:pt x="11522" y="11023"/>
                    <a:pt x="11472" y="10799"/>
                  </a:cubicBezTo>
                  <a:cubicBezTo>
                    <a:pt x="11296" y="10174"/>
                    <a:pt x="12101" y="9615"/>
                    <a:pt x="12000" y="9012"/>
                  </a:cubicBezTo>
                  <a:cubicBezTo>
                    <a:pt x="12252" y="9057"/>
                    <a:pt x="12528" y="9102"/>
                    <a:pt x="12729" y="9146"/>
                  </a:cubicBezTo>
                  <a:cubicBezTo>
                    <a:pt x="13106" y="8364"/>
                    <a:pt x="14615" y="8297"/>
                    <a:pt x="14992" y="9102"/>
                  </a:cubicBezTo>
                  <a:cubicBezTo>
                    <a:pt x="14515" y="9146"/>
                    <a:pt x="13936" y="9392"/>
                    <a:pt x="14037" y="9816"/>
                  </a:cubicBezTo>
                  <a:cubicBezTo>
                    <a:pt x="14087" y="9950"/>
                    <a:pt x="14213" y="10040"/>
                    <a:pt x="14313" y="10174"/>
                  </a:cubicBezTo>
                  <a:cubicBezTo>
                    <a:pt x="14565" y="10509"/>
                    <a:pt x="14515" y="10978"/>
                    <a:pt x="14263" y="11313"/>
                  </a:cubicBezTo>
                  <a:cubicBezTo>
                    <a:pt x="14892" y="11782"/>
                    <a:pt x="15420" y="12340"/>
                    <a:pt x="15847" y="12988"/>
                  </a:cubicBezTo>
                  <a:cubicBezTo>
                    <a:pt x="15898" y="13078"/>
                    <a:pt x="15948" y="13189"/>
                    <a:pt x="15948" y="13279"/>
                  </a:cubicBezTo>
                  <a:cubicBezTo>
                    <a:pt x="15948" y="13502"/>
                    <a:pt x="15722" y="13658"/>
                    <a:pt x="15621" y="13837"/>
                  </a:cubicBezTo>
                  <a:cubicBezTo>
                    <a:pt x="15520" y="14016"/>
                    <a:pt x="15621" y="14351"/>
                    <a:pt x="15847" y="14261"/>
                  </a:cubicBezTo>
                  <a:cubicBezTo>
                    <a:pt x="15621" y="14485"/>
                    <a:pt x="15420" y="14686"/>
                    <a:pt x="15143" y="14909"/>
                  </a:cubicBezTo>
                  <a:cubicBezTo>
                    <a:pt x="14791" y="15289"/>
                    <a:pt x="14414" y="15892"/>
                    <a:pt x="14841" y="16227"/>
                  </a:cubicBezTo>
                  <a:cubicBezTo>
                    <a:pt x="15093" y="16406"/>
                    <a:pt x="15470" y="16361"/>
                    <a:pt x="15722" y="16182"/>
                  </a:cubicBezTo>
                  <a:cubicBezTo>
                    <a:pt x="15998" y="15981"/>
                    <a:pt x="16149" y="15758"/>
                    <a:pt x="16250" y="15468"/>
                  </a:cubicBezTo>
                  <a:cubicBezTo>
                    <a:pt x="16577" y="15758"/>
                    <a:pt x="16727" y="16182"/>
                    <a:pt x="16577" y="16562"/>
                  </a:cubicBezTo>
                  <a:cubicBezTo>
                    <a:pt x="16727" y="16406"/>
                    <a:pt x="17054" y="16518"/>
                    <a:pt x="17205" y="16696"/>
                  </a:cubicBezTo>
                  <a:cubicBezTo>
                    <a:pt x="17381" y="16875"/>
                    <a:pt x="17431" y="17076"/>
                    <a:pt x="17633" y="17210"/>
                  </a:cubicBezTo>
                  <a:cubicBezTo>
                    <a:pt x="18060" y="17545"/>
                    <a:pt x="18689" y="17210"/>
                    <a:pt x="18890" y="16741"/>
                  </a:cubicBezTo>
                  <a:cubicBezTo>
                    <a:pt x="19116" y="16317"/>
                    <a:pt x="19016" y="15803"/>
                    <a:pt x="18940" y="15334"/>
                  </a:cubicBezTo>
                  <a:cubicBezTo>
                    <a:pt x="18940" y="14865"/>
                    <a:pt x="19116" y="14306"/>
                    <a:pt x="19594" y="14127"/>
                  </a:cubicBezTo>
                  <a:cubicBezTo>
                    <a:pt x="18689" y="13971"/>
                    <a:pt x="18110" y="13234"/>
                    <a:pt x="17683" y="12564"/>
                  </a:cubicBezTo>
                  <a:cubicBezTo>
                    <a:pt x="17482" y="12251"/>
                    <a:pt x="17255" y="11871"/>
                    <a:pt x="17381" y="11536"/>
                  </a:cubicBezTo>
                  <a:cubicBezTo>
                    <a:pt x="16903" y="11536"/>
                    <a:pt x="16551" y="11157"/>
                    <a:pt x="16375" y="10755"/>
                  </a:cubicBezTo>
                  <a:cubicBezTo>
                    <a:pt x="16224" y="10330"/>
                    <a:pt x="16199" y="9906"/>
                    <a:pt x="16149" y="9481"/>
                  </a:cubicBezTo>
                  <a:cubicBezTo>
                    <a:pt x="15998" y="8543"/>
                    <a:pt x="15420" y="7694"/>
                    <a:pt x="14615" y="7091"/>
                  </a:cubicBezTo>
                  <a:cubicBezTo>
                    <a:pt x="14213" y="6756"/>
                    <a:pt x="13735" y="6578"/>
                    <a:pt x="13308" y="6242"/>
                  </a:cubicBezTo>
                  <a:cubicBezTo>
                    <a:pt x="12880" y="5907"/>
                    <a:pt x="12578" y="5438"/>
                    <a:pt x="12679" y="4969"/>
                  </a:cubicBezTo>
                  <a:cubicBezTo>
                    <a:pt x="12402" y="4969"/>
                    <a:pt x="12201" y="5036"/>
                    <a:pt x="11925" y="5036"/>
                  </a:cubicBezTo>
                  <a:cubicBezTo>
                    <a:pt x="12050" y="3986"/>
                    <a:pt x="11472" y="2959"/>
                    <a:pt x="10516" y="2400"/>
                  </a:cubicBezTo>
                  <a:cubicBezTo>
                    <a:pt x="10567" y="1083"/>
                    <a:pt x="9083" y="-124"/>
                    <a:pt x="7600" y="10"/>
                  </a:cubicBezTo>
                  <a:cubicBezTo>
                    <a:pt x="7499" y="1194"/>
                    <a:pt x="7499" y="2356"/>
                    <a:pt x="7725" y="3473"/>
                  </a:cubicBezTo>
                  <a:cubicBezTo>
                    <a:pt x="7826" y="4187"/>
                    <a:pt x="8027" y="4969"/>
                    <a:pt x="8656" y="5394"/>
                  </a:cubicBezTo>
                  <a:cubicBezTo>
                    <a:pt x="8781" y="5505"/>
                    <a:pt x="8932" y="5595"/>
                    <a:pt x="8983" y="5684"/>
                  </a:cubicBezTo>
                  <a:cubicBezTo>
                    <a:pt x="9083" y="5974"/>
                    <a:pt x="8832" y="6242"/>
                    <a:pt x="8505" y="6376"/>
                  </a:cubicBezTo>
                  <a:cubicBezTo>
                    <a:pt x="8354" y="6488"/>
                    <a:pt x="8128" y="6578"/>
                    <a:pt x="7977" y="6533"/>
                  </a:cubicBezTo>
                  <a:cubicBezTo>
                    <a:pt x="7876" y="6488"/>
                    <a:pt x="7826" y="6376"/>
                    <a:pt x="7776" y="6332"/>
                  </a:cubicBezTo>
                  <a:cubicBezTo>
                    <a:pt x="6971" y="5081"/>
                    <a:pt x="6292" y="3674"/>
                    <a:pt x="6543" y="2266"/>
                  </a:cubicBezTo>
                  <a:cubicBezTo>
                    <a:pt x="6015" y="1887"/>
                    <a:pt x="5437" y="1552"/>
                    <a:pt x="4859" y="1239"/>
                  </a:cubicBezTo>
                  <a:cubicBezTo>
                    <a:pt x="4658" y="1753"/>
                    <a:pt x="4658" y="2356"/>
                    <a:pt x="4909" y="2870"/>
                  </a:cubicBezTo>
                  <a:cubicBezTo>
                    <a:pt x="4557" y="3249"/>
                    <a:pt x="3803" y="2780"/>
                    <a:pt x="3752" y="2311"/>
                  </a:cubicBezTo>
                  <a:cubicBezTo>
                    <a:pt x="3702" y="1820"/>
                    <a:pt x="4104" y="1418"/>
                    <a:pt x="4456" y="1083"/>
                  </a:cubicBezTo>
                  <a:cubicBezTo>
                    <a:pt x="3752" y="1552"/>
                    <a:pt x="-2006" y="-414"/>
                    <a:pt x="735" y="2535"/>
                  </a:cubicBezTo>
                  <a:close/>
                  <a:moveTo>
                    <a:pt x="4507" y="1038"/>
                  </a:moveTo>
                  <a:cubicBezTo>
                    <a:pt x="4482" y="1060"/>
                    <a:pt x="4482" y="1083"/>
                    <a:pt x="4456" y="1083"/>
                  </a:cubicBezTo>
                  <a:cubicBezTo>
                    <a:pt x="4456" y="1083"/>
                    <a:pt x="4482" y="1060"/>
                    <a:pt x="4507" y="1038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e7b0ed52b3_0_16"/>
            <p:cNvSpPr/>
            <p:nvPr/>
          </p:nvSpPr>
          <p:spPr>
            <a:xfrm>
              <a:off x="7883207" y="874623"/>
              <a:ext cx="394494" cy="395686"/>
            </a:xfrm>
            <a:custGeom>
              <a:avLst/>
              <a:gdLst/>
              <a:ahLst/>
              <a:cxnLst/>
              <a:rect l="l" t="t" r="r" b="b"/>
              <a:pathLst>
                <a:path w="20881" h="21458" extrusionOk="0">
                  <a:moveTo>
                    <a:pt x="7236" y="19226"/>
                  </a:moveTo>
                  <a:cubicBezTo>
                    <a:pt x="7589" y="19064"/>
                    <a:pt x="7902" y="18822"/>
                    <a:pt x="8215" y="18822"/>
                  </a:cubicBezTo>
                  <a:cubicBezTo>
                    <a:pt x="8958" y="18903"/>
                    <a:pt x="9232" y="20235"/>
                    <a:pt x="10054" y="20154"/>
                  </a:cubicBezTo>
                  <a:cubicBezTo>
                    <a:pt x="9780" y="20598"/>
                    <a:pt x="10054" y="21164"/>
                    <a:pt x="10523" y="21366"/>
                  </a:cubicBezTo>
                  <a:cubicBezTo>
                    <a:pt x="11032" y="21527"/>
                    <a:pt x="11541" y="21446"/>
                    <a:pt x="11932" y="21366"/>
                  </a:cubicBezTo>
                  <a:cubicBezTo>
                    <a:pt x="12363" y="21244"/>
                    <a:pt x="12676" y="21164"/>
                    <a:pt x="12989" y="20921"/>
                  </a:cubicBezTo>
                  <a:cubicBezTo>
                    <a:pt x="13223" y="20679"/>
                    <a:pt x="13341" y="20397"/>
                    <a:pt x="13497" y="20154"/>
                  </a:cubicBezTo>
                  <a:cubicBezTo>
                    <a:pt x="14045" y="19226"/>
                    <a:pt x="15376" y="18983"/>
                    <a:pt x="16276" y="19589"/>
                  </a:cubicBezTo>
                  <a:cubicBezTo>
                    <a:pt x="15963" y="18216"/>
                    <a:pt x="15767" y="16359"/>
                    <a:pt x="17019" y="15673"/>
                  </a:cubicBezTo>
                  <a:cubicBezTo>
                    <a:pt x="17528" y="15431"/>
                    <a:pt x="17997" y="15511"/>
                    <a:pt x="18428" y="15148"/>
                  </a:cubicBezTo>
                  <a:cubicBezTo>
                    <a:pt x="18976" y="14744"/>
                    <a:pt x="19132" y="13816"/>
                    <a:pt x="19719" y="13573"/>
                  </a:cubicBezTo>
                  <a:cubicBezTo>
                    <a:pt x="20071" y="13371"/>
                    <a:pt x="20384" y="13452"/>
                    <a:pt x="20619" y="13291"/>
                  </a:cubicBezTo>
                  <a:cubicBezTo>
                    <a:pt x="21206" y="12887"/>
                    <a:pt x="20697" y="11878"/>
                    <a:pt x="20149" y="11514"/>
                  </a:cubicBezTo>
                  <a:cubicBezTo>
                    <a:pt x="19484" y="11191"/>
                    <a:pt x="18663" y="11030"/>
                    <a:pt x="18349" y="10424"/>
                  </a:cubicBezTo>
                  <a:cubicBezTo>
                    <a:pt x="18154" y="10182"/>
                    <a:pt x="18076" y="9819"/>
                    <a:pt x="17997" y="9576"/>
                  </a:cubicBezTo>
                  <a:cubicBezTo>
                    <a:pt x="17332" y="8204"/>
                    <a:pt x="15141" y="8123"/>
                    <a:pt x="14397" y="9496"/>
                  </a:cubicBezTo>
                  <a:cubicBezTo>
                    <a:pt x="14397" y="8809"/>
                    <a:pt x="14319" y="8042"/>
                    <a:pt x="14045" y="7477"/>
                  </a:cubicBezTo>
                  <a:cubicBezTo>
                    <a:pt x="13810" y="6871"/>
                    <a:pt x="13067" y="6346"/>
                    <a:pt x="12402" y="6629"/>
                  </a:cubicBezTo>
                  <a:cubicBezTo>
                    <a:pt x="10876" y="7114"/>
                    <a:pt x="11776" y="10343"/>
                    <a:pt x="10210" y="10828"/>
                  </a:cubicBezTo>
                  <a:cubicBezTo>
                    <a:pt x="9310" y="11111"/>
                    <a:pt x="8410" y="9657"/>
                    <a:pt x="9154" y="8971"/>
                  </a:cubicBezTo>
                  <a:cubicBezTo>
                    <a:pt x="8723" y="8890"/>
                    <a:pt x="8332" y="9132"/>
                    <a:pt x="8136" y="9576"/>
                  </a:cubicBezTo>
                  <a:cubicBezTo>
                    <a:pt x="8136" y="8971"/>
                    <a:pt x="7667" y="8567"/>
                    <a:pt x="7158" y="8325"/>
                  </a:cubicBezTo>
                  <a:cubicBezTo>
                    <a:pt x="6689" y="8042"/>
                    <a:pt x="6102" y="7961"/>
                    <a:pt x="5671" y="7558"/>
                  </a:cubicBezTo>
                  <a:cubicBezTo>
                    <a:pt x="5280" y="7114"/>
                    <a:pt x="5280" y="6266"/>
                    <a:pt x="5867" y="6104"/>
                  </a:cubicBezTo>
                  <a:cubicBezTo>
                    <a:pt x="5358" y="6023"/>
                    <a:pt x="4849" y="5862"/>
                    <a:pt x="4536" y="5418"/>
                  </a:cubicBezTo>
                  <a:cubicBezTo>
                    <a:pt x="4145" y="4812"/>
                    <a:pt x="4458" y="4005"/>
                    <a:pt x="4849" y="3480"/>
                  </a:cubicBezTo>
                  <a:cubicBezTo>
                    <a:pt x="5280" y="2874"/>
                    <a:pt x="5867" y="2471"/>
                    <a:pt x="6180" y="1784"/>
                  </a:cubicBezTo>
                  <a:cubicBezTo>
                    <a:pt x="6415" y="1098"/>
                    <a:pt x="6258" y="169"/>
                    <a:pt x="5515" y="8"/>
                  </a:cubicBezTo>
                  <a:cubicBezTo>
                    <a:pt x="4849" y="-73"/>
                    <a:pt x="4380" y="533"/>
                    <a:pt x="4223" y="1179"/>
                  </a:cubicBezTo>
                  <a:cubicBezTo>
                    <a:pt x="4028" y="1784"/>
                    <a:pt x="4028" y="2551"/>
                    <a:pt x="3636" y="3036"/>
                  </a:cubicBezTo>
                  <a:cubicBezTo>
                    <a:pt x="3402" y="3399"/>
                    <a:pt x="3049" y="3561"/>
                    <a:pt x="2815" y="3884"/>
                  </a:cubicBezTo>
                  <a:cubicBezTo>
                    <a:pt x="1836" y="5095"/>
                    <a:pt x="2228" y="6952"/>
                    <a:pt x="2658" y="8486"/>
                  </a:cubicBezTo>
                  <a:cubicBezTo>
                    <a:pt x="1993" y="8406"/>
                    <a:pt x="1328" y="8325"/>
                    <a:pt x="780" y="8325"/>
                  </a:cubicBezTo>
                  <a:cubicBezTo>
                    <a:pt x="349" y="8567"/>
                    <a:pt x="428" y="9132"/>
                    <a:pt x="663" y="9576"/>
                  </a:cubicBezTo>
                  <a:cubicBezTo>
                    <a:pt x="858" y="9980"/>
                    <a:pt x="1171" y="10424"/>
                    <a:pt x="1093" y="10949"/>
                  </a:cubicBezTo>
                  <a:cubicBezTo>
                    <a:pt x="1015" y="11434"/>
                    <a:pt x="271" y="11676"/>
                    <a:pt x="115" y="11272"/>
                  </a:cubicBezTo>
                  <a:cubicBezTo>
                    <a:pt x="-394" y="12806"/>
                    <a:pt x="858" y="14663"/>
                    <a:pt x="2423" y="14744"/>
                  </a:cubicBezTo>
                  <a:cubicBezTo>
                    <a:pt x="2893" y="14744"/>
                    <a:pt x="3480" y="14663"/>
                    <a:pt x="3949" y="14502"/>
                  </a:cubicBezTo>
                  <a:cubicBezTo>
                    <a:pt x="5515" y="14058"/>
                    <a:pt x="7002" y="13735"/>
                    <a:pt x="8567" y="13291"/>
                  </a:cubicBezTo>
                  <a:cubicBezTo>
                    <a:pt x="8645" y="14663"/>
                    <a:pt x="7236" y="15834"/>
                    <a:pt x="5945" y="15592"/>
                  </a:cubicBezTo>
                  <a:cubicBezTo>
                    <a:pt x="5945" y="18741"/>
                    <a:pt x="3128" y="15148"/>
                    <a:pt x="3636" y="17530"/>
                  </a:cubicBezTo>
                  <a:cubicBezTo>
                    <a:pt x="3715" y="18620"/>
                    <a:pt x="6102" y="19831"/>
                    <a:pt x="7236" y="19226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ge7b0ed52b3_0_16"/>
            <p:cNvSpPr/>
            <p:nvPr/>
          </p:nvSpPr>
          <p:spPr>
            <a:xfrm>
              <a:off x="9301779" y="1721356"/>
              <a:ext cx="712737" cy="995817"/>
            </a:xfrm>
            <a:custGeom>
              <a:avLst/>
              <a:gdLst/>
              <a:ahLst/>
              <a:cxnLst/>
              <a:rect l="l" t="t" r="r" b="b"/>
              <a:pathLst>
                <a:path w="21418" h="20892" extrusionOk="0">
                  <a:moveTo>
                    <a:pt x="20662" y="2548"/>
                  </a:moveTo>
                  <a:cubicBezTo>
                    <a:pt x="19947" y="3233"/>
                    <a:pt x="18540" y="3420"/>
                    <a:pt x="17981" y="4152"/>
                  </a:cubicBezTo>
                  <a:cubicBezTo>
                    <a:pt x="17892" y="4246"/>
                    <a:pt x="17847" y="4370"/>
                    <a:pt x="17669" y="4433"/>
                  </a:cubicBezTo>
                  <a:cubicBezTo>
                    <a:pt x="17468" y="4510"/>
                    <a:pt x="17289" y="4433"/>
                    <a:pt x="17088" y="4433"/>
                  </a:cubicBezTo>
                  <a:cubicBezTo>
                    <a:pt x="16440" y="4401"/>
                    <a:pt x="15971" y="4837"/>
                    <a:pt x="15413" y="5055"/>
                  </a:cubicBezTo>
                  <a:cubicBezTo>
                    <a:pt x="14944" y="5289"/>
                    <a:pt x="14340" y="5383"/>
                    <a:pt x="13827" y="5585"/>
                  </a:cubicBezTo>
                  <a:cubicBezTo>
                    <a:pt x="12687" y="5943"/>
                    <a:pt x="11749" y="6628"/>
                    <a:pt x="11325" y="7485"/>
                  </a:cubicBezTo>
                  <a:cubicBezTo>
                    <a:pt x="11280" y="7609"/>
                    <a:pt x="11191" y="7734"/>
                    <a:pt x="11102" y="7812"/>
                  </a:cubicBezTo>
                  <a:cubicBezTo>
                    <a:pt x="10632" y="8092"/>
                    <a:pt x="9694" y="7765"/>
                    <a:pt x="9404" y="8170"/>
                  </a:cubicBezTo>
                  <a:cubicBezTo>
                    <a:pt x="9784" y="8450"/>
                    <a:pt x="9516" y="8886"/>
                    <a:pt x="9225" y="9214"/>
                  </a:cubicBezTo>
                  <a:cubicBezTo>
                    <a:pt x="8622" y="9992"/>
                    <a:pt x="8108" y="10802"/>
                    <a:pt x="7684" y="11627"/>
                  </a:cubicBezTo>
                  <a:cubicBezTo>
                    <a:pt x="7126" y="11861"/>
                    <a:pt x="6790" y="12344"/>
                    <a:pt x="6880" y="12764"/>
                  </a:cubicBezTo>
                  <a:cubicBezTo>
                    <a:pt x="6701" y="12795"/>
                    <a:pt x="6500" y="12842"/>
                    <a:pt x="6321" y="12873"/>
                  </a:cubicBezTo>
                  <a:cubicBezTo>
                    <a:pt x="6500" y="13091"/>
                    <a:pt x="6187" y="13418"/>
                    <a:pt x="5808" y="13387"/>
                  </a:cubicBezTo>
                  <a:cubicBezTo>
                    <a:pt x="6143" y="13683"/>
                    <a:pt x="5473" y="14041"/>
                    <a:pt x="5249" y="14368"/>
                  </a:cubicBezTo>
                  <a:cubicBezTo>
                    <a:pt x="5093" y="14571"/>
                    <a:pt x="5048" y="14789"/>
                    <a:pt x="5004" y="14991"/>
                  </a:cubicBezTo>
                  <a:cubicBezTo>
                    <a:pt x="4869" y="15972"/>
                    <a:pt x="4735" y="16953"/>
                    <a:pt x="4624" y="17934"/>
                  </a:cubicBezTo>
                  <a:cubicBezTo>
                    <a:pt x="4624" y="18168"/>
                    <a:pt x="4579" y="18386"/>
                    <a:pt x="4780" y="18589"/>
                  </a:cubicBezTo>
                  <a:cubicBezTo>
                    <a:pt x="4914" y="18744"/>
                    <a:pt x="5205" y="18853"/>
                    <a:pt x="5473" y="18947"/>
                  </a:cubicBezTo>
                  <a:cubicBezTo>
                    <a:pt x="6143" y="19211"/>
                    <a:pt x="6701" y="19632"/>
                    <a:pt x="6969" y="20115"/>
                  </a:cubicBezTo>
                  <a:cubicBezTo>
                    <a:pt x="7059" y="20255"/>
                    <a:pt x="7126" y="20411"/>
                    <a:pt x="7059" y="20551"/>
                  </a:cubicBezTo>
                  <a:cubicBezTo>
                    <a:pt x="7014" y="20644"/>
                    <a:pt x="6925" y="20738"/>
                    <a:pt x="6790" y="20800"/>
                  </a:cubicBezTo>
                  <a:cubicBezTo>
                    <a:pt x="5808" y="21236"/>
                    <a:pt x="4490" y="19959"/>
                    <a:pt x="3507" y="20411"/>
                  </a:cubicBezTo>
                  <a:cubicBezTo>
                    <a:pt x="3127" y="20317"/>
                    <a:pt x="2770" y="20224"/>
                    <a:pt x="2524" y="20021"/>
                  </a:cubicBezTo>
                  <a:cubicBezTo>
                    <a:pt x="2301" y="19819"/>
                    <a:pt x="2189" y="19507"/>
                    <a:pt x="2479" y="19305"/>
                  </a:cubicBezTo>
                  <a:cubicBezTo>
                    <a:pt x="1832" y="19336"/>
                    <a:pt x="1206" y="18947"/>
                    <a:pt x="1206" y="18480"/>
                  </a:cubicBezTo>
                  <a:cubicBezTo>
                    <a:pt x="648" y="18448"/>
                    <a:pt x="179" y="18121"/>
                    <a:pt x="45" y="17732"/>
                  </a:cubicBezTo>
                  <a:cubicBezTo>
                    <a:pt x="0" y="17607"/>
                    <a:pt x="0" y="17467"/>
                    <a:pt x="0" y="17343"/>
                  </a:cubicBezTo>
                  <a:cubicBezTo>
                    <a:pt x="0" y="16922"/>
                    <a:pt x="0" y="16502"/>
                    <a:pt x="45" y="16066"/>
                  </a:cubicBezTo>
                  <a:cubicBezTo>
                    <a:pt x="268" y="16175"/>
                    <a:pt x="603" y="16066"/>
                    <a:pt x="737" y="15910"/>
                  </a:cubicBezTo>
                  <a:cubicBezTo>
                    <a:pt x="893" y="15739"/>
                    <a:pt x="938" y="15552"/>
                    <a:pt x="938" y="15349"/>
                  </a:cubicBezTo>
                  <a:cubicBezTo>
                    <a:pt x="983" y="14898"/>
                    <a:pt x="1028" y="14399"/>
                    <a:pt x="1028" y="13948"/>
                  </a:cubicBezTo>
                  <a:cubicBezTo>
                    <a:pt x="1296" y="13917"/>
                    <a:pt x="1586" y="13854"/>
                    <a:pt x="1832" y="13808"/>
                  </a:cubicBezTo>
                  <a:cubicBezTo>
                    <a:pt x="2010" y="13590"/>
                    <a:pt x="1363" y="13387"/>
                    <a:pt x="1452" y="13169"/>
                  </a:cubicBezTo>
                  <a:cubicBezTo>
                    <a:pt x="1497" y="12998"/>
                    <a:pt x="1876" y="12998"/>
                    <a:pt x="2144" y="12935"/>
                  </a:cubicBezTo>
                  <a:cubicBezTo>
                    <a:pt x="2278" y="12904"/>
                    <a:pt x="2390" y="12795"/>
                    <a:pt x="2479" y="12733"/>
                  </a:cubicBezTo>
                  <a:cubicBezTo>
                    <a:pt x="2569" y="12640"/>
                    <a:pt x="2703" y="12577"/>
                    <a:pt x="2814" y="12468"/>
                  </a:cubicBezTo>
                  <a:cubicBezTo>
                    <a:pt x="3217" y="12157"/>
                    <a:pt x="3641" y="11752"/>
                    <a:pt x="3686" y="11331"/>
                  </a:cubicBezTo>
                  <a:cubicBezTo>
                    <a:pt x="3373" y="11394"/>
                    <a:pt x="3038" y="11503"/>
                    <a:pt x="2703" y="11565"/>
                  </a:cubicBezTo>
                  <a:cubicBezTo>
                    <a:pt x="2524" y="11129"/>
                    <a:pt x="3127" y="10771"/>
                    <a:pt x="3641" y="10522"/>
                  </a:cubicBezTo>
                  <a:cubicBezTo>
                    <a:pt x="4155" y="10257"/>
                    <a:pt x="4668" y="9727"/>
                    <a:pt x="4266" y="9400"/>
                  </a:cubicBezTo>
                  <a:cubicBezTo>
                    <a:pt x="4579" y="9307"/>
                    <a:pt x="4869" y="9214"/>
                    <a:pt x="5205" y="9104"/>
                  </a:cubicBezTo>
                  <a:cubicBezTo>
                    <a:pt x="5048" y="8886"/>
                    <a:pt x="5249" y="8559"/>
                    <a:pt x="5607" y="8450"/>
                  </a:cubicBezTo>
                  <a:cubicBezTo>
                    <a:pt x="5383" y="8497"/>
                    <a:pt x="5093" y="8388"/>
                    <a:pt x="5004" y="8232"/>
                  </a:cubicBezTo>
                  <a:cubicBezTo>
                    <a:pt x="5249" y="8123"/>
                    <a:pt x="5562" y="8061"/>
                    <a:pt x="5852" y="8123"/>
                  </a:cubicBezTo>
                  <a:cubicBezTo>
                    <a:pt x="5383" y="7703"/>
                    <a:pt x="5138" y="7189"/>
                    <a:pt x="5093" y="6660"/>
                  </a:cubicBezTo>
                  <a:cubicBezTo>
                    <a:pt x="5473" y="6784"/>
                    <a:pt x="5942" y="6597"/>
                    <a:pt x="5986" y="6301"/>
                  </a:cubicBezTo>
                  <a:cubicBezTo>
                    <a:pt x="6366" y="6426"/>
                    <a:pt x="6880" y="6146"/>
                    <a:pt x="6790" y="5850"/>
                  </a:cubicBezTo>
                  <a:cubicBezTo>
                    <a:pt x="6969" y="5943"/>
                    <a:pt x="7215" y="6068"/>
                    <a:pt x="7394" y="6177"/>
                  </a:cubicBezTo>
                  <a:cubicBezTo>
                    <a:pt x="7639" y="5772"/>
                    <a:pt x="7863" y="5351"/>
                    <a:pt x="8153" y="4962"/>
                  </a:cubicBezTo>
                  <a:cubicBezTo>
                    <a:pt x="8510" y="4931"/>
                    <a:pt x="8846" y="4635"/>
                    <a:pt x="8756" y="4370"/>
                  </a:cubicBezTo>
                  <a:cubicBezTo>
                    <a:pt x="8980" y="4401"/>
                    <a:pt x="9270" y="4433"/>
                    <a:pt x="9516" y="4479"/>
                  </a:cubicBezTo>
                  <a:cubicBezTo>
                    <a:pt x="9516" y="4246"/>
                    <a:pt x="9918" y="4183"/>
                    <a:pt x="10208" y="4106"/>
                  </a:cubicBezTo>
                  <a:cubicBezTo>
                    <a:pt x="10543" y="4074"/>
                    <a:pt x="10856" y="3825"/>
                    <a:pt x="10632" y="3654"/>
                  </a:cubicBezTo>
                  <a:cubicBezTo>
                    <a:pt x="11057" y="3685"/>
                    <a:pt x="11526" y="3654"/>
                    <a:pt x="11906" y="3560"/>
                  </a:cubicBezTo>
                  <a:cubicBezTo>
                    <a:pt x="11526" y="3420"/>
                    <a:pt x="11437" y="2953"/>
                    <a:pt x="11749" y="2766"/>
                  </a:cubicBezTo>
                  <a:cubicBezTo>
                    <a:pt x="12084" y="2564"/>
                    <a:pt x="12687" y="2642"/>
                    <a:pt x="12889" y="2938"/>
                  </a:cubicBezTo>
                  <a:cubicBezTo>
                    <a:pt x="13581" y="3000"/>
                    <a:pt x="14296" y="2875"/>
                    <a:pt x="14854" y="2610"/>
                  </a:cubicBezTo>
                  <a:cubicBezTo>
                    <a:pt x="15167" y="2813"/>
                    <a:pt x="15681" y="2673"/>
                    <a:pt x="16060" y="2517"/>
                  </a:cubicBezTo>
                  <a:cubicBezTo>
                    <a:pt x="16686" y="2283"/>
                    <a:pt x="17334" y="2019"/>
                    <a:pt x="17937" y="1801"/>
                  </a:cubicBezTo>
                  <a:cubicBezTo>
                    <a:pt x="18071" y="1723"/>
                    <a:pt x="18272" y="1661"/>
                    <a:pt x="18316" y="1536"/>
                  </a:cubicBezTo>
                  <a:cubicBezTo>
                    <a:pt x="18361" y="1396"/>
                    <a:pt x="18272" y="1240"/>
                    <a:pt x="18071" y="1271"/>
                  </a:cubicBezTo>
                  <a:cubicBezTo>
                    <a:pt x="18495" y="1100"/>
                    <a:pt x="18786" y="820"/>
                    <a:pt x="19121" y="555"/>
                  </a:cubicBezTo>
                  <a:cubicBezTo>
                    <a:pt x="19679" y="88"/>
                    <a:pt x="20997" y="-364"/>
                    <a:pt x="21354" y="446"/>
                  </a:cubicBezTo>
                  <a:cubicBezTo>
                    <a:pt x="21600" y="944"/>
                    <a:pt x="21086" y="2112"/>
                    <a:pt x="20662" y="254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ge7b0ed52b3_0_16"/>
            <p:cNvSpPr/>
            <p:nvPr/>
          </p:nvSpPr>
          <p:spPr>
            <a:xfrm>
              <a:off x="9622305" y="873268"/>
              <a:ext cx="100656" cy="110116"/>
            </a:xfrm>
            <a:custGeom>
              <a:avLst/>
              <a:gdLst/>
              <a:ahLst/>
              <a:cxnLst/>
              <a:rect l="l" t="t" r="r" b="b"/>
              <a:pathLst>
                <a:path w="21600" h="21528" extrusionOk="0">
                  <a:moveTo>
                    <a:pt x="19988" y="9423"/>
                  </a:moveTo>
                  <a:cubicBezTo>
                    <a:pt x="20633" y="9423"/>
                    <a:pt x="21278" y="9423"/>
                    <a:pt x="21600" y="10003"/>
                  </a:cubicBezTo>
                  <a:cubicBezTo>
                    <a:pt x="20633" y="11887"/>
                    <a:pt x="20955" y="13627"/>
                    <a:pt x="20310" y="15801"/>
                  </a:cubicBezTo>
                  <a:cubicBezTo>
                    <a:pt x="19666" y="17541"/>
                    <a:pt x="17570" y="19426"/>
                    <a:pt x="15958" y="18846"/>
                  </a:cubicBezTo>
                  <a:cubicBezTo>
                    <a:pt x="16603" y="19426"/>
                    <a:pt x="16281" y="21020"/>
                    <a:pt x="15152" y="21310"/>
                  </a:cubicBezTo>
                  <a:cubicBezTo>
                    <a:pt x="14185" y="21600"/>
                    <a:pt x="13218" y="21600"/>
                    <a:pt x="11767" y="21310"/>
                  </a:cubicBezTo>
                  <a:cubicBezTo>
                    <a:pt x="9188" y="20585"/>
                    <a:pt x="6770" y="20295"/>
                    <a:pt x="4030" y="19715"/>
                  </a:cubicBezTo>
                  <a:cubicBezTo>
                    <a:pt x="3385" y="19715"/>
                    <a:pt x="2740" y="19426"/>
                    <a:pt x="2418" y="19136"/>
                  </a:cubicBezTo>
                  <a:cubicBezTo>
                    <a:pt x="2096" y="18846"/>
                    <a:pt x="1612" y="18266"/>
                    <a:pt x="1290" y="17541"/>
                  </a:cubicBezTo>
                  <a:cubicBezTo>
                    <a:pt x="322" y="14932"/>
                    <a:pt x="0" y="12177"/>
                    <a:pt x="0" y="9423"/>
                  </a:cubicBezTo>
                  <a:cubicBezTo>
                    <a:pt x="0" y="7828"/>
                    <a:pt x="322" y="5799"/>
                    <a:pt x="2096" y="5509"/>
                  </a:cubicBezTo>
                  <a:cubicBezTo>
                    <a:pt x="3385" y="4784"/>
                    <a:pt x="4675" y="5799"/>
                    <a:pt x="6448" y="5799"/>
                  </a:cubicBezTo>
                  <a:cubicBezTo>
                    <a:pt x="7737" y="6089"/>
                    <a:pt x="9833" y="5074"/>
                    <a:pt x="9510" y="3914"/>
                  </a:cubicBezTo>
                  <a:cubicBezTo>
                    <a:pt x="11445" y="3914"/>
                    <a:pt x="13540" y="3624"/>
                    <a:pt x="15475" y="3624"/>
                  </a:cubicBezTo>
                  <a:cubicBezTo>
                    <a:pt x="14507" y="3624"/>
                    <a:pt x="16603" y="0"/>
                    <a:pt x="19343" y="0"/>
                  </a:cubicBezTo>
                  <a:cubicBezTo>
                    <a:pt x="18215" y="2754"/>
                    <a:pt x="20633" y="6379"/>
                    <a:pt x="19988" y="942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ge7b0ed52b3_0_16"/>
            <p:cNvSpPr/>
            <p:nvPr/>
          </p:nvSpPr>
          <p:spPr>
            <a:xfrm>
              <a:off x="9755747" y="781689"/>
              <a:ext cx="100159" cy="137530"/>
            </a:xfrm>
            <a:custGeom>
              <a:avLst/>
              <a:gdLst/>
              <a:ahLst/>
              <a:cxnLst/>
              <a:rect l="l" t="t" r="r" b="b"/>
              <a:pathLst>
                <a:path w="20823" h="21232" extrusionOk="0">
                  <a:moveTo>
                    <a:pt x="13131" y="21138"/>
                  </a:moveTo>
                  <a:cubicBezTo>
                    <a:pt x="16083" y="20560"/>
                    <a:pt x="18103" y="18712"/>
                    <a:pt x="19036" y="16749"/>
                  </a:cubicBezTo>
                  <a:cubicBezTo>
                    <a:pt x="20434" y="14323"/>
                    <a:pt x="20745" y="11435"/>
                    <a:pt x="20745" y="8779"/>
                  </a:cubicBezTo>
                  <a:cubicBezTo>
                    <a:pt x="20745" y="6815"/>
                    <a:pt x="21056" y="4620"/>
                    <a:pt x="20434" y="2657"/>
                  </a:cubicBezTo>
                  <a:cubicBezTo>
                    <a:pt x="19968" y="1502"/>
                    <a:pt x="18725" y="0"/>
                    <a:pt x="17171" y="0"/>
                  </a:cubicBezTo>
                  <a:cubicBezTo>
                    <a:pt x="14840" y="0"/>
                    <a:pt x="13908" y="2426"/>
                    <a:pt x="14219" y="4158"/>
                  </a:cubicBezTo>
                  <a:cubicBezTo>
                    <a:pt x="14529" y="9241"/>
                    <a:pt x="8624" y="9010"/>
                    <a:pt x="4429" y="12128"/>
                  </a:cubicBezTo>
                  <a:cubicBezTo>
                    <a:pt x="2719" y="13399"/>
                    <a:pt x="-544" y="15016"/>
                    <a:pt x="78" y="16980"/>
                  </a:cubicBezTo>
                  <a:cubicBezTo>
                    <a:pt x="1165" y="19174"/>
                    <a:pt x="4739" y="19174"/>
                    <a:pt x="6915" y="17904"/>
                  </a:cubicBezTo>
                  <a:cubicBezTo>
                    <a:pt x="7692" y="20329"/>
                    <a:pt x="10178" y="21600"/>
                    <a:pt x="13131" y="21138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ge7b0ed52b3_0_16"/>
            <p:cNvSpPr/>
            <p:nvPr/>
          </p:nvSpPr>
          <p:spPr>
            <a:xfrm>
              <a:off x="9654558" y="811125"/>
              <a:ext cx="53924" cy="40718"/>
            </a:xfrm>
            <a:custGeom>
              <a:avLst/>
              <a:gdLst/>
              <a:ahLst/>
              <a:cxnLst/>
              <a:rect l="l" t="t" r="r" b="b"/>
              <a:pathLst>
                <a:path w="20046" h="21043" extrusionOk="0">
                  <a:moveTo>
                    <a:pt x="2319" y="7200"/>
                  </a:moveTo>
                  <a:cubicBezTo>
                    <a:pt x="-1047" y="8716"/>
                    <a:pt x="-486" y="15916"/>
                    <a:pt x="2319" y="18947"/>
                  </a:cubicBezTo>
                  <a:cubicBezTo>
                    <a:pt x="5405" y="21600"/>
                    <a:pt x="9613" y="21600"/>
                    <a:pt x="12979" y="19705"/>
                  </a:cubicBezTo>
                  <a:cubicBezTo>
                    <a:pt x="16065" y="18947"/>
                    <a:pt x="19431" y="16674"/>
                    <a:pt x="19992" y="12884"/>
                  </a:cubicBezTo>
                  <a:cubicBezTo>
                    <a:pt x="20553" y="7200"/>
                    <a:pt x="16626" y="3032"/>
                    <a:pt x="12979" y="758"/>
                  </a:cubicBezTo>
                  <a:cubicBezTo>
                    <a:pt x="12418" y="758"/>
                    <a:pt x="11857" y="0"/>
                    <a:pt x="11296" y="0"/>
                  </a:cubicBezTo>
                  <a:cubicBezTo>
                    <a:pt x="10174" y="0"/>
                    <a:pt x="9613" y="0"/>
                    <a:pt x="8771" y="758"/>
                  </a:cubicBezTo>
                  <a:cubicBezTo>
                    <a:pt x="5966" y="2274"/>
                    <a:pt x="3722" y="3789"/>
                    <a:pt x="636" y="5684"/>
                  </a:cubicBezTo>
                  <a:cubicBezTo>
                    <a:pt x="-486" y="6442"/>
                    <a:pt x="2319" y="7200"/>
                    <a:pt x="2319" y="7200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e7b0ed52b3_0_16"/>
            <p:cNvSpPr/>
            <p:nvPr/>
          </p:nvSpPr>
          <p:spPr>
            <a:xfrm>
              <a:off x="9481666" y="964847"/>
              <a:ext cx="102704" cy="94383"/>
            </a:xfrm>
            <a:custGeom>
              <a:avLst/>
              <a:gdLst/>
              <a:ahLst/>
              <a:cxnLst/>
              <a:rect l="l" t="t" r="r" b="b"/>
              <a:pathLst>
                <a:path w="21341" h="20939" extrusionOk="0">
                  <a:moveTo>
                    <a:pt x="9651" y="1473"/>
                  </a:moveTo>
                  <a:cubicBezTo>
                    <a:pt x="9345" y="2127"/>
                    <a:pt x="9345" y="9000"/>
                    <a:pt x="9957" y="9000"/>
                  </a:cubicBezTo>
                  <a:cubicBezTo>
                    <a:pt x="5515" y="8018"/>
                    <a:pt x="306" y="12109"/>
                    <a:pt x="0" y="17182"/>
                  </a:cubicBezTo>
                  <a:cubicBezTo>
                    <a:pt x="1685" y="20291"/>
                    <a:pt x="5515" y="21600"/>
                    <a:pt x="8732" y="20618"/>
                  </a:cubicBezTo>
                  <a:cubicBezTo>
                    <a:pt x="11949" y="19473"/>
                    <a:pt x="14094" y="15873"/>
                    <a:pt x="13481" y="12436"/>
                  </a:cubicBezTo>
                  <a:cubicBezTo>
                    <a:pt x="15166" y="12764"/>
                    <a:pt x="17157" y="13091"/>
                    <a:pt x="18689" y="12436"/>
                  </a:cubicBezTo>
                  <a:cubicBezTo>
                    <a:pt x="20374" y="11782"/>
                    <a:pt x="21600" y="9982"/>
                    <a:pt x="21294" y="8345"/>
                  </a:cubicBezTo>
                  <a:cubicBezTo>
                    <a:pt x="18996" y="8345"/>
                    <a:pt x="17004" y="6218"/>
                    <a:pt x="16698" y="4255"/>
                  </a:cubicBezTo>
                  <a:cubicBezTo>
                    <a:pt x="15166" y="4582"/>
                    <a:pt x="13634" y="4582"/>
                    <a:pt x="12255" y="3927"/>
                  </a:cubicBezTo>
                  <a:cubicBezTo>
                    <a:pt x="11030" y="3109"/>
                    <a:pt x="9651" y="1473"/>
                    <a:pt x="10264" y="0"/>
                  </a:cubicBezTo>
                  <a:cubicBezTo>
                    <a:pt x="9957" y="0"/>
                    <a:pt x="9345" y="1473"/>
                    <a:pt x="9651" y="1473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ge7b0ed52b3_0_16"/>
            <p:cNvSpPr/>
            <p:nvPr/>
          </p:nvSpPr>
          <p:spPr>
            <a:xfrm>
              <a:off x="9465385" y="861269"/>
              <a:ext cx="108033" cy="65400"/>
            </a:xfrm>
            <a:custGeom>
              <a:avLst/>
              <a:gdLst/>
              <a:ahLst/>
              <a:cxnLst/>
              <a:rect l="l" t="t" r="r" b="b"/>
              <a:pathLst>
                <a:path w="15934" h="20795" extrusionOk="0">
                  <a:moveTo>
                    <a:pt x="3584" y="20785"/>
                  </a:moveTo>
                  <a:cubicBezTo>
                    <a:pt x="4886" y="20785"/>
                    <a:pt x="6297" y="18907"/>
                    <a:pt x="6731" y="15855"/>
                  </a:cubicBezTo>
                  <a:cubicBezTo>
                    <a:pt x="6948" y="14446"/>
                    <a:pt x="6948" y="13038"/>
                    <a:pt x="7382" y="11864"/>
                  </a:cubicBezTo>
                  <a:cubicBezTo>
                    <a:pt x="7600" y="10455"/>
                    <a:pt x="8359" y="9516"/>
                    <a:pt x="9011" y="9985"/>
                  </a:cubicBezTo>
                  <a:cubicBezTo>
                    <a:pt x="9445" y="9985"/>
                    <a:pt x="9662" y="10925"/>
                    <a:pt x="9879" y="10925"/>
                  </a:cubicBezTo>
                  <a:cubicBezTo>
                    <a:pt x="11507" y="13507"/>
                    <a:pt x="13787" y="9985"/>
                    <a:pt x="15198" y="7168"/>
                  </a:cubicBezTo>
                  <a:cubicBezTo>
                    <a:pt x="15415" y="6464"/>
                    <a:pt x="15632" y="5994"/>
                    <a:pt x="15849" y="5525"/>
                  </a:cubicBezTo>
                  <a:cubicBezTo>
                    <a:pt x="16283" y="3177"/>
                    <a:pt x="14980" y="1533"/>
                    <a:pt x="13787" y="1533"/>
                  </a:cubicBezTo>
                  <a:cubicBezTo>
                    <a:pt x="12701" y="1533"/>
                    <a:pt x="11507" y="2707"/>
                    <a:pt x="10639" y="1533"/>
                  </a:cubicBezTo>
                  <a:cubicBezTo>
                    <a:pt x="10205" y="1064"/>
                    <a:pt x="9879" y="594"/>
                    <a:pt x="9445" y="125"/>
                  </a:cubicBezTo>
                  <a:cubicBezTo>
                    <a:pt x="8794" y="-345"/>
                    <a:pt x="7925" y="594"/>
                    <a:pt x="7165" y="1533"/>
                  </a:cubicBezTo>
                  <a:cubicBezTo>
                    <a:pt x="4886" y="4585"/>
                    <a:pt x="-5317" y="21255"/>
                    <a:pt x="3584" y="20785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ge7b0ed52b3_0_16"/>
            <p:cNvSpPr/>
            <p:nvPr/>
          </p:nvSpPr>
          <p:spPr>
            <a:xfrm>
              <a:off x="9437617" y="814396"/>
              <a:ext cx="62059" cy="39340"/>
            </a:xfrm>
            <a:custGeom>
              <a:avLst/>
              <a:gdLst/>
              <a:ahLst/>
              <a:cxnLst/>
              <a:rect l="l" t="t" r="r" b="b"/>
              <a:pathLst>
                <a:path w="20721" h="20357" extrusionOk="0">
                  <a:moveTo>
                    <a:pt x="401" y="6676"/>
                  </a:moveTo>
                  <a:cubicBezTo>
                    <a:pt x="-581" y="9033"/>
                    <a:pt x="401" y="13353"/>
                    <a:pt x="1628" y="14924"/>
                  </a:cubicBezTo>
                  <a:cubicBezTo>
                    <a:pt x="3101" y="17280"/>
                    <a:pt x="5064" y="18065"/>
                    <a:pt x="6783" y="18851"/>
                  </a:cubicBezTo>
                  <a:cubicBezTo>
                    <a:pt x="10219" y="20815"/>
                    <a:pt x="15374" y="21600"/>
                    <a:pt x="17583" y="16495"/>
                  </a:cubicBezTo>
                  <a:cubicBezTo>
                    <a:pt x="18074" y="14924"/>
                    <a:pt x="18074" y="13353"/>
                    <a:pt x="19055" y="12567"/>
                  </a:cubicBezTo>
                  <a:cubicBezTo>
                    <a:pt x="19546" y="11782"/>
                    <a:pt x="20037" y="11782"/>
                    <a:pt x="20528" y="10604"/>
                  </a:cubicBezTo>
                  <a:cubicBezTo>
                    <a:pt x="21019" y="9818"/>
                    <a:pt x="20528" y="8247"/>
                    <a:pt x="19546" y="7462"/>
                  </a:cubicBezTo>
                  <a:cubicBezTo>
                    <a:pt x="15864" y="3535"/>
                    <a:pt x="11446" y="1571"/>
                    <a:pt x="7274" y="2356"/>
                  </a:cubicBezTo>
                  <a:cubicBezTo>
                    <a:pt x="4819" y="3142"/>
                    <a:pt x="1874" y="3927"/>
                    <a:pt x="1137" y="785"/>
                  </a:cubicBezTo>
                  <a:cubicBezTo>
                    <a:pt x="1137" y="2356"/>
                    <a:pt x="401" y="5891"/>
                    <a:pt x="401" y="6676"/>
                  </a:cubicBezTo>
                  <a:close/>
                  <a:moveTo>
                    <a:pt x="1137" y="0"/>
                  </a:moveTo>
                  <a:cubicBezTo>
                    <a:pt x="1137" y="393"/>
                    <a:pt x="1137" y="393"/>
                    <a:pt x="1137" y="785"/>
                  </a:cubicBezTo>
                  <a:cubicBezTo>
                    <a:pt x="1137" y="785"/>
                    <a:pt x="1137" y="393"/>
                    <a:pt x="1137" y="0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ge7b0ed52b3_0_16"/>
            <p:cNvSpPr/>
            <p:nvPr/>
          </p:nvSpPr>
          <p:spPr>
            <a:xfrm>
              <a:off x="9526414" y="663945"/>
              <a:ext cx="60167" cy="54864"/>
            </a:xfrm>
            <a:custGeom>
              <a:avLst/>
              <a:gdLst/>
              <a:ahLst/>
              <a:cxnLst/>
              <a:rect l="l" t="t" r="r" b="b"/>
              <a:pathLst>
                <a:path w="20106" h="21600" extrusionOk="0">
                  <a:moveTo>
                    <a:pt x="260" y="8352"/>
                  </a:moveTo>
                  <a:cubicBezTo>
                    <a:pt x="-745" y="12672"/>
                    <a:pt x="1264" y="16704"/>
                    <a:pt x="4529" y="19296"/>
                  </a:cubicBezTo>
                  <a:cubicBezTo>
                    <a:pt x="7543" y="21024"/>
                    <a:pt x="11813" y="21600"/>
                    <a:pt x="15581" y="21600"/>
                  </a:cubicBezTo>
                  <a:cubicBezTo>
                    <a:pt x="16083" y="21600"/>
                    <a:pt x="17088" y="21600"/>
                    <a:pt x="17590" y="21600"/>
                  </a:cubicBezTo>
                  <a:cubicBezTo>
                    <a:pt x="20855" y="20448"/>
                    <a:pt x="20855" y="14400"/>
                    <a:pt x="18092" y="12096"/>
                  </a:cubicBezTo>
                  <a:cubicBezTo>
                    <a:pt x="15581" y="9504"/>
                    <a:pt x="12064" y="8928"/>
                    <a:pt x="8799" y="7776"/>
                  </a:cubicBezTo>
                  <a:cubicBezTo>
                    <a:pt x="5785" y="6624"/>
                    <a:pt x="1767" y="4032"/>
                    <a:pt x="1767" y="0"/>
                  </a:cubicBezTo>
                  <a:lnTo>
                    <a:pt x="260" y="8352"/>
                  </a:ln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e7b0ed52b3_0_16"/>
            <p:cNvSpPr/>
            <p:nvPr/>
          </p:nvSpPr>
          <p:spPr>
            <a:xfrm>
              <a:off x="9554712" y="578907"/>
              <a:ext cx="45981" cy="47127"/>
            </a:xfrm>
            <a:custGeom>
              <a:avLst/>
              <a:gdLst/>
              <a:ahLst/>
              <a:cxnLst/>
              <a:rect l="l" t="t" r="r" b="b"/>
              <a:pathLst>
                <a:path w="20550" h="21086" extrusionOk="0">
                  <a:moveTo>
                    <a:pt x="20447" y="8914"/>
                  </a:moveTo>
                  <a:cubicBezTo>
                    <a:pt x="21112" y="13029"/>
                    <a:pt x="18454" y="17486"/>
                    <a:pt x="14798" y="19543"/>
                  </a:cubicBezTo>
                  <a:cubicBezTo>
                    <a:pt x="11475" y="21600"/>
                    <a:pt x="6490" y="21600"/>
                    <a:pt x="2835" y="19543"/>
                  </a:cubicBezTo>
                  <a:cubicBezTo>
                    <a:pt x="1506" y="18857"/>
                    <a:pt x="177" y="17486"/>
                    <a:pt x="177" y="15771"/>
                  </a:cubicBezTo>
                  <a:cubicBezTo>
                    <a:pt x="-488" y="13714"/>
                    <a:pt x="841" y="11657"/>
                    <a:pt x="2170" y="9600"/>
                  </a:cubicBezTo>
                  <a:cubicBezTo>
                    <a:pt x="4829" y="5829"/>
                    <a:pt x="7820" y="3086"/>
                    <a:pt x="10478" y="0"/>
                  </a:cubicBezTo>
                  <a:cubicBezTo>
                    <a:pt x="10478" y="2057"/>
                    <a:pt x="10478" y="4114"/>
                    <a:pt x="10146" y="5829"/>
                  </a:cubicBezTo>
                  <a:cubicBezTo>
                    <a:pt x="13469" y="5829"/>
                    <a:pt x="17124" y="6857"/>
                    <a:pt x="20447" y="8914"/>
                  </a:cubicBez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ge7b0ed52b3_0_16"/>
            <p:cNvSpPr/>
            <p:nvPr/>
          </p:nvSpPr>
          <p:spPr>
            <a:xfrm>
              <a:off x="9514551" y="658163"/>
              <a:ext cx="26164" cy="26169"/>
            </a:xfrm>
            <a:custGeom>
              <a:avLst/>
              <a:gdLst/>
              <a:ahLst/>
              <a:cxnLst/>
              <a:rect l="l" t="t" r="r" b="b"/>
              <a:pathLst>
                <a:path w="18138" h="19713" extrusionOk="0">
                  <a:moveTo>
                    <a:pt x="18138" y="513"/>
                  </a:moveTo>
                  <a:cubicBezTo>
                    <a:pt x="9498" y="-1887"/>
                    <a:pt x="-3462" y="4713"/>
                    <a:pt x="858" y="8313"/>
                  </a:cubicBezTo>
                  <a:cubicBezTo>
                    <a:pt x="5178" y="11913"/>
                    <a:pt x="13818" y="16113"/>
                    <a:pt x="5178" y="19713"/>
                  </a:cubicBezTo>
                  <a:lnTo>
                    <a:pt x="18138" y="513"/>
                  </a:lnTo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ge7b0ed52b3_0_16"/>
            <p:cNvSpPr/>
            <p:nvPr/>
          </p:nvSpPr>
          <p:spPr>
            <a:xfrm>
              <a:off x="6716855" y="2633949"/>
              <a:ext cx="3174801" cy="2731310"/>
            </a:xfrm>
            <a:custGeom>
              <a:avLst/>
              <a:gdLst/>
              <a:ahLst/>
              <a:cxnLst/>
              <a:rect l="l" t="t" r="r" b="b"/>
              <a:pathLst>
                <a:path w="21576" h="21582" extrusionOk="0">
                  <a:moveTo>
                    <a:pt x="16044" y="19102"/>
                  </a:moveTo>
                  <a:cubicBezTo>
                    <a:pt x="16140" y="19196"/>
                    <a:pt x="16306" y="19295"/>
                    <a:pt x="16382" y="19172"/>
                  </a:cubicBezTo>
                  <a:cubicBezTo>
                    <a:pt x="16412" y="19126"/>
                    <a:pt x="16412" y="19061"/>
                    <a:pt x="16412" y="19003"/>
                  </a:cubicBezTo>
                  <a:cubicBezTo>
                    <a:pt x="16402" y="18780"/>
                    <a:pt x="16372" y="18557"/>
                    <a:pt x="16306" y="18352"/>
                  </a:cubicBezTo>
                  <a:cubicBezTo>
                    <a:pt x="16266" y="18212"/>
                    <a:pt x="16210" y="18083"/>
                    <a:pt x="16200" y="17936"/>
                  </a:cubicBezTo>
                  <a:cubicBezTo>
                    <a:pt x="16170" y="17643"/>
                    <a:pt x="16351" y="17333"/>
                    <a:pt x="16603" y="17251"/>
                  </a:cubicBezTo>
                  <a:cubicBezTo>
                    <a:pt x="16558" y="16970"/>
                    <a:pt x="16306" y="16794"/>
                    <a:pt x="16150" y="16560"/>
                  </a:cubicBezTo>
                  <a:cubicBezTo>
                    <a:pt x="15832" y="16079"/>
                    <a:pt x="16009" y="15329"/>
                    <a:pt x="16422" y="14966"/>
                  </a:cubicBezTo>
                  <a:cubicBezTo>
                    <a:pt x="16477" y="14913"/>
                    <a:pt x="16528" y="14878"/>
                    <a:pt x="16583" y="14843"/>
                  </a:cubicBezTo>
                  <a:cubicBezTo>
                    <a:pt x="16634" y="14790"/>
                    <a:pt x="16699" y="14755"/>
                    <a:pt x="16750" y="14708"/>
                  </a:cubicBezTo>
                  <a:cubicBezTo>
                    <a:pt x="16846" y="14632"/>
                    <a:pt x="16931" y="14556"/>
                    <a:pt x="17037" y="14521"/>
                  </a:cubicBezTo>
                  <a:cubicBezTo>
                    <a:pt x="17249" y="14433"/>
                    <a:pt x="17481" y="14462"/>
                    <a:pt x="17703" y="14497"/>
                  </a:cubicBezTo>
                  <a:cubicBezTo>
                    <a:pt x="18444" y="14609"/>
                    <a:pt x="19185" y="14720"/>
                    <a:pt x="19926" y="14814"/>
                  </a:cubicBezTo>
                  <a:cubicBezTo>
                    <a:pt x="20103" y="14656"/>
                    <a:pt x="20093" y="14339"/>
                    <a:pt x="19997" y="14093"/>
                  </a:cubicBezTo>
                  <a:cubicBezTo>
                    <a:pt x="19901" y="13859"/>
                    <a:pt x="19745" y="13660"/>
                    <a:pt x="19629" y="13437"/>
                  </a:cubicBezTo>
                  <a:cubicBezTo>
                    <a:pt x="19467" y="13109"/>
                    <a:pt x="19417" y="12728"/>
                    <a:pt x="19361" y="12359"/>
                  </a:cubicBezTo>
                  <a:cubicBezTo>
                    <a:pt x="19341" y="12183"/>
                    <a:pt x="19321" y="12025"/>
                    <a:pt x="19301" y="11855"/>
                  </a:cubicBezTo>
                  <a:cubicBezTo>
                    <a:pt x="19246" y="11398"/>
                    <a:pt x="19185" y="10918"/>
                    <a:pt x="19311" y="10479"/>
                  </a:cubicBezTo>
                  <a:cubicBezTo>
                    <a:pt x="19351" y="10320"/>
                    <a:pt x="19417" y="10186"/>
                    <a:pt x="19447" y="10022"/>
                  </a:cubicBezTo>
                  <a:cubicBezTo>
                    <a:pt x="19553" y="9582"/>
                    <a:pt x="19427" y="9102"/>
                    <a:pt x="19493" y="8645"/>
                  </a:cubicBezTo>
                  <a:cubicBezTo>
                    <a:pt x="19533" y="8375"/>
                    <a:pt x="19629" y="8106"/>
                    <a:pt x="19563" y="7848"/>
                  </a:cubicBezTo>
                  <a:cubicBezTo>
                    <a:pt x="19533" y="7737"/>
                    <a:pt x="19477" y="7626"/>
                    <a:pt x="19503" y="7526"/>
                  </a:cubicBezTo>
                  <a:cubicBezTo>
                    <a:pt x="19523" y="7444"/>
                    <a:pt x="19573" y="7379"/>
                    <a:pt x="19619" y="7309"/>
                  </a:cubicBezTo>
                  <a:cubicBezTo>
                    <a:pt x="19669" y="7198"/>
                    <a:pt x="19649" y="7063"/>
                    <a:pt x="19629" y="6940"/>
                  </a:cubicBezTo>
                  <a:cubicBezTo>
                    <a:pt x="19573" y="6606"/>
                    <a:pt x="19533" y="6272"/>
                    <a:pt x="19477" y="5932"/>
                  </a:cubicBezTo>
                  <a:cubicBezTo>
                    <a:pt x="19467" y="5833"/>
                    <a:pt x="19447" y="5722"/>
                    <a:pt x="19493" y="5622"/>
                  </a:cubicBezTo>
                  <a:cubicBezTo>
                    <a:pt x="19563" y="5452"/>
                    <a:pt x="19770" y="5417"/>
                    <a:pt x="19936" y="5440"/>
                  </a:cubicBezTo>
                  <a:cubicBezTo>
                    <a:pt x="20108" y="5464"/>
                    <a:pt x="20274" y="5522"/>
                    <a:pt x="20430" y="5440"/>
                  </a:cubicBezTo>
                  <a:cubicBezTo>
                    <a:pt x="20420" y="5364"/>
                    <a:pt x="20410" y="5276"/>
                    <a:pt x="20390" y="5206"/>
                  </a:cubicBezTo>
                  <a:cubicBezTo>
                    <a:pt x="20486" y="5229"/>
                    <a:pt x="20592" y="5183"/>
                    <a:pt x="20652" y="5095"/>
                  </a:cubicBezTo>
                  <a:lnTo>
                    <a:pt x="20622" y="4321"/>
                  </a:lnTo>
                  <a:cubicBezTo>
                    <a:pt x="20874" y="4146"/>
                    <a:pt x="21121" y="3952"/>
                    <a:pt x="21333" y="3718"/>
                  </a:cubicBezTo>
                  <a:cubicBezTo>
                    <a:pt x="21459" y="3583"/>
                    <a:pt x="21585" y="3413"/>
                    <a:pt x="21575" y="3214"/>
                  </a:cubicBezTo>
                  <a:cubicBezTo>
                    <a:pt x="21575" y="3044"/>
                    <a:pt x="21469" y="2880"/>
                    <a:pt x="21383" y="2734"/>
                  </a:cubicBezTo>
                  <a:cubicBezTo>
                    <a:pt x="21192" y="2394"/>
                    <a:pt x="21086" y="1984"/>
                    <a:pt x="21086" y="1568"/>
                  </a:cubicBezTo>
                  <a:cubicBezTo>
                    <a:pt x="21046" y="1533"/>
                    <a:pt x="20990" y="1492"/>
                    <a:pt x="20950" y="1468"/>
                  </a:cubicBezTo>
                  <a:cubicBezTo>
                    <a:pt x="20919" y="1480"/>
                    <a:pt x="20884" y="1492"/>
                    <a:pt x="20844" y="1503"/>
                  </a:cubicBezTo>
                  <a:cubicBezTo>
                    <a:pt x="20854" y="1480"/>
                    <a:pt x="20854" y="1468"/>
                    <a:pt x="20864" y="1445"/>
                  </a:cubicBezTo>
                  <a:cubicBezTo>
                    <a:pt x="20793" y="1445"/>
                    <a:pt x="20718" y="1421"/>
                    <a:pt x="20652" y="1398"/>
                  </a:cubicBezTo>
                  <a:cubicBezTo>
                    <a:pt x="20602" y="1421"/>
                    <a:pt x="20546" y="1410"/>
                    <a:pt x="20506" y="1357"/>
                  </a:cubicBezTo>
                  <a:cubicBezTo>
                    <a:pt x="20486" y="1380"/>
                    <a:pt x="20451" y="1421"/>
                    <a:pt x="20420" y="1433"/>
                  </a:cubicBezTo>
                  <a:cubicBezTo>
                    <a:pt x="20390" y="1445"/>
                    <a:pt x="20350" y="1445"/>
                    <a:pt x="20324" y="1410"/>
                  </a:cubicBezTo>
                  <a:cubicBezTo>
                    <a:pt x="20314" y="1380"/>
                    <a:pt x="20304" y="1357"/>
                    <a:pt x="20294" y="1345"/>
                  </a:cubicBezTo>
                  <a:cubicBezTo>
                    <a:pt x="20274" y="1334"/>
                    <a:pt x="20244" y="1334"/>
                    <a:pt x="20219" y="1345"/>
                  </a:cubicBezTo>
                  <a:cubicBezTo>
                    <a:pt x="20188" y="1345"/>
                    <a:pt x="20158" y="1322"/>
                    <a:pt x="20168" y="1298"/>
                  </a:cubicBezTo>
                  <a:cubicBezTo>
                    <a:pt x="20219" y="1175"/>
                    <a:pt x="20082" y="1029"/>
                    <a:pt x="19997" y="918"/>
                  </a:cubicBezTo>
                  <a:cubicBezTo>
                    <a:pt x="19977" y="894"/>
                    <a:pt x="19956" y="853"/>
                    <a:pt x="19926" y="841"/>
                  </a:cubicBezTo>
                  <a:cubicBezTo>
                    <a:pt x="19916" y="841"/>
                    <a:pt x="19901" y="830"/>
                    <a:pt x="19891" y="818"/>
                  </a:cubicBezTo>
                  <a:cubicBezTo>
                    <a:pt x="19881" y="806"/>
                    <a:pt x="19871" y="795"/>
                    <a:pt x="19861" y="771"/>
                  </a:cubicBezTo>
                  <a:cubicBezTo>
                    <a:pt x="19840" y="718"/>
                    <a:pt x="19810" y="683"/>
                    <a:pt x="19765" y="660"/>
                  </a:cubicBezTo>
                  <a:cubicBezTo>
                    <a:pt x="19745" y="648"/>
                    <a:pt x="19724" y="636"/>
                    <a:pt x="19689" y="648"/>
                  </a:cubicBezTo>
                  <a:cubicBezTo>
                    <a:pt x="19674" y="654"/>
                    <a:pt x="19664" y="683"/>
                    <a:pt x="19674" y="707"/>
                  </a:cubicBezTo>
                  <a:cubicBezTo>
                    <a:pt x="19669" y="707"/>
                    <a:pt x="19664" y="707"/>
                    <a:pt x="19659" y="707"/>
                  </a:cubicBezTo>
                  <a:cubicBezTo>
                    <a:pt x="19609" y="730"/>
                    <a:pt x="19659" y="824"/>
                    <a:pt x="19619" y="877"/>
                  </a:cubicBezTo>
                  <a:cubicBezTo>
                    <a:pt x="19609" y="888"/>
                    <a:pt x="19573" y="906"/>
                    <a:pt x="19573" y="929"/>
                  </a:cubicBezTo>
                  <a:cubicBezTo>
                    <a:pt x="19573" y="941"/>
                    <a:pt x="19573" y="941"/>
                    <a:pt x="19583" y="953"/>
                  </a:cubicBezTo>
                  <a:lnTo>
                    <a:pt x="19679" y="1140"/>
                  </a:lnTo>
                  <a:cubicBezTo>
                    <a:pt x="19689" y="1152"/>
                    <a:pt x="19704" y="1175"/>
                    <a:pt x="19714" y="1187"/>
                  </a:cubicBezTo>
                  <a:cubicBezTo>
                    <a:pt x="19735" y="1199"/>
                    <a:pt x="19755" y="1199"/>
                    <a:pt x="19765" y="1211"/>
                  </a:cubicBezTo>
                  <a:cubicBezTo>
                    <a:pt x="19795" y="1234"/>
                    <a:pt x="19810" y="1298"/>
                    <a:pt x="19820" y="1334"/>
                  </a:cubicBezTo>
                  <a:cubicBezTo>
                    <a:pt x="19840" y="1380"/>
                    <a:pt x="19901" y="1410"/>
                    <a:pt x="19946" y="1398"/>
                  </a:cubicBezTo>
                  <a:cubicBezTo>
                    <a:pt x="19987" y="1457"/>
                    <a:pt x="20032" y="1521"/>
                    <a:pt x="20062" y="1591"/>
                  </a:cubicBezTo>
                  <a:cubicBezTo>
                    <a:pt x="20072" y="1603"/>
                    <a:pt x="20072" y="1626"/>
                    <a:pt x="20072" y="1644"/>
                  </a:cubicBezTo>
                  <a:cubicBezTo>
                    <a:pt x="20072" y="1679"/>
                    <a:pt x="20052" y="1703"/>
                    <a:pt x="20052" y="1726"/>
                  </a:cubicBezTo>
                  <a:cubicBezTo>
                    <a:pt x="20052" y="1779"/>
                    <a:pt x="20103" y="1814"/>
                    <a:pt x="20093" y="1849"/>
                  </a:cubicBezTo>
                  <a:cubicBezTo>
                    <a:pt x="20123" y="1873"/>
                    <a:pt x="20168" y="1902"/>
                    <a:pt x="20198" y="1925"/>
                  </a:cubicBezTo>
                  <a:cubicBezTo>
                    <a:pt x="20219" y="1960"/>
                    <a:pt x="20198" y="2007"/>
                    <a:pt x="20168" y="2037"/>
                  </a:cubicBezTo>
                  <a:cubicBezTo>
                    <a:pt x="20178" y="2095"/>
                    <a:pt x="20158" y="2171"/>
                    <a:pt x="20103" y="2206"/>
                  </a:cubicBezTo>
                  <a:cubicBezTo>
                    <a:pt x="20123" y="2206"/>
                    <a:pt x="20138" y="2230"/>
                    <a:pt x="20138" y="2242"/>
                  </a:cubicBezTo>
                  <a:cubicBezTo>
                    <a:pt x="20138" y="2271"/>
                    <a:pt x="20113" y="2283"/>
                    <a:pt x="20103" y="2294"/>
                  </a:cubicBezTo>
                  <a:cubicBezTo>
                    <a:pt x="20062" y="2330"/>
                    <a:pt x="20017" y="2353"/>
                    <a:pt x="19977" y="2330"/>
                  </a:cubicBezTo>
                  <a:cubicBezTo>
                    <a:pt x="19901" y="2294"/>
                    <a:pt x="19916" y="2130"/>
                    <a:pt x="19830" y="2095"/>
                  </a:cubicBezTo>
                  <a:cubicBezTo>
                    <a:pt x="19795" y="2119"/>
                    <a:pt x="19755" y="2119"/>
                    <a:pt x="19724" y="2083"/>
                  </a:cubicBezTo>
                  <a:cubicBezTo>
                    <a:pt x="19704" y="2119"/>
                    <a:pt x="19679" y="2160"/>
                    <a:pt x="19649" y="2171"/>
                  </a:cubicBezTo>
                  <a:cubicBezTo>
                    <a:pt x="19619" y="2195"/>
                    <a:pt x="19573" y="2195"/>
                    <a:pt x="19553" y="2171"/>
                  </a:cubicBezTo>
                  <a:cubicBezTo>
                    <a:pt x="19553" y="2230"/>
                    <a:pt x="19493" y="2253"/>
                    <a:pt x="19437" y="2283"/>
                  </a:cubicBezTo>
                  <a:cubicBezTo>
                    <a:pt x="19407" y="2294"/>
                    <a:pt x="19377" y="2306"/>
                    <a:pt x="19361" y="2341"/>
                  </a:cubicBezTo>
                  <a:cubicBezTo>
                    <a:pt x="19341" y="2283"/>
                    <a:pt x="19246" y="2283"/>
                    <a:pt x="19225" y="2353"/>
                  </a:cubicBezTo>
                  <a:cubicBezTo>
                    <a:pt x="19165" y="2253"/>
                    <a:pt x="19059" y="2195"/>
                    <a:pt x="18953" y="2183"/>
                  </a:cubicBezTo>
                  <a:cubicBezTo>
                    <a:pt x="18918" y="2107"/>
                    <a:pt x="18837" y="2060"/>
                    <a:pt x="18761" y="2072"/>
                  </a:cubicBezTo>
                  <a:cubicBezTo>
                    <a:pt x="18761" y="2119"/>
                    <a:pt x="18716" y="2160"/>
                    <a:pt x="18676" y="2148"/>
                  </a:cubicBezTo>
                  <a:cubicBezTo>
                    <a:pt x="18635" y="2148"/>
                    <a:pt x="18600" y="2107"/>
                    <a:pt x="18570" y="2072"/>
                  </a:cubicBezTo>
                  <a:cubicBezTo>
                    <a:pt x="18540" y="2107"/>
                    <a:pt x="18484" y="2095"/>
                    <a:pt x="18464" y="2072"/>
                  </a:cubicBezTo>
                  <a:cubicBezTo>
                    <a:pt x="18454" y="2083"/>
                    <a:pt x="18454" y="2107"/>
                    <a:pt x="18444" y="2119"/>
                  </a:cubicBezTo>
                  <a:cubicBezTo>
                    <a:pt x="18368" y="2107"/>
                    <a:pt x="18308" y="2095"/>
                    <a:pt x="18232" y="2095"/>
                  </a:cubicBezTo>
                  <a:cubicBezTo>
                    <a:pt x="18202" y="2095"/>
                    <a:pt x="18156" y="2095"/>
                    <a:pt x="18136" y="2130"/>
                  </a:cubicBezTo>
                  <a:cubicBezTo>
                    <a:pt x="18167" y="2130"/>
                    <a:pt x="18192" y="2148"/>
                    <a:pt x="18222" y="2148"/>
                  </a:cubicBezTo>
                  <a:cubicBezTo>
                    <a:pt x="18232" y="2183"/>
                    <a:pt x="18192" y="2195"/>
                    <a:pt x="18167" y="2195"/>
                  </a:cubicBezTo>
                  <a:cubicBezTo>
                    <a:pt x="18136" y="2195"/>
                    <a:pt x="18106" y="2183"/>
                    <a:pt x="18086" y="2206"/>
                  </a:cubicBezTo>
                  <a:cubicBezTo>
                    <a:pt x="18071" y="2218"/>
                    <a:pt x="18071" y="2230"/>
                    <a:pt x="18061" y="2242"/>
                  </a:cubicBezTo>
                  <a:cubicBezTo>
                    <a:pt x="18030" y="2306"/>
                    <a:pt x="17955" y="2283"/>
                    <a:pt x="17904" y="2271"/>
                  </a:cubicBezTo>
                  <a:cubicBezTo>
                    <a:pt x="17864" y="2294"/>
                    <a:pt x="17819" y="2365"/>
                    <a:pt x="17849" y="2406"/>
                  </a:cubicBezTo>
                  <a:cubicBezTo>
                    <a:pt x="17798" y="2417"/>
                    <a:pt x="17743" y="2464"/>
                    <a:pt x="17733" y="2529"/>
                  </a:cubicBezTo>
                  <a:cubicBezTo>
                    <a:pt x="17723" y="2488"/>
                    <a:pt x="17682" y="2499"/>
                    <a:pt x="17652" y="2511"/>
                  </a:cubicBezTo>
                  <a:cubicBezTo>
                    <a:pt x="17617" y="2529"/>
                    <a:pt x="17597" y="2552"/>
                    <a:pt x="17567" y="2564"/>
                  </a:cubicBezTo>
                  <a:cubicBezTo>
                    <a:pt x="17531" y="2564"/>
                    <a:pt x="17511" y="2552"/>
                    <a:pt x="17481" y="2552"/>
                  </a:cubicBezTo>
                  <a:cubicBezTo>
                    <a:pt x="17451" y="2552"/>
                    <a:pt x="17430" y="2587"/>
                    <a:pt x="17440" y="2611"/>
                  </a:cubicBezTo>
                  <a:cubicBezTo>
                    <a:pt x="17395" y="2587"/>
                    <a:pt x="17335" y="2634"/>
                    <a:pt x="17335" y="2687"/>
                  </a:cubicBezTo>
                  <a:cubicBezTo>
                    <a:pt x="17299" y="2675"/>
                    <a:pt x="17269" y="2663"/>
                    <a:pt x="17249" y="2699"/>
                  </a:cubicBezTo>
                  <a:cubicBezTo>
                    <a:pt x="17239" y="2710"/>
                    <a:pt x="17239" y="2722"/>
                    <a:pt x="17249" y="2745"/>
                  </a:cubicBezTo>
                  <a:cubicBezTo>
                    <a:pt x="17249" y="2786"/>
                    <a:pt x="17249" y="2822"/>
                    <a:pt x="17259" y="2857"/>
                  </a:cubicBezTo>
                  <a:cubicBezTo>
                    <a:pt x="17183" y="2845"/>
                    <a:pt x="17123" y="2898"/>
                    <a:pt x="17067" y="2945"/>
                  </a:cubicBezTo>
                  <a:cubicBezTo>
                    <a:pt x="17052" y="2962"/>
                    <a:pt x="17027" y="2992"/>
                    <a:pt x="17037" y="3015"/>
                  </a:cubicBezTo>
                  <a:cubicBezTo>
                    <a:pt x="17007" y="2992"/>
                    <a:pt x="16951" y="3027"/>
                    <a:pt x="16931" y="3068"/>
                  </a:cubicBezTo>
                  <a:cubicBezTo>
                    <a:pt x="16901" y="3115"/>
                    <a:pt x="16846" y="3167"/>
                    <a:pt x="16815" y="3126"/>
                  </a:cubicBezTo>
                  <a:cubicBezTo>
                    <a:pt x="16770" y="3191"/>
                    <a:pt x="16740" y="3249"/>
                    <a:pt x="16719" y="3325"/>
                  </a:cubicBezTo>
                  <a:cubicBezTo>
                    <a:pt x="16644" y="3302"/>
                    <a:pt x="16573" y="3302"/>
                    <a:pt x="16508" y="3349"/>
                  </a:cubicBezTo>
                  <a:cubicBezTo>
                    <a:pt x="16488" y="3361"/>
                    <a:pt x="16477" y="3384"/>
                    <a:pt x="16477" y="3413"/>
                  </a:cubicBezTo>
                  <a:cubicBezTo>
                    <a:pt x="16488" y="3437"/>
                    <a:pt x="16518" y="3448"/>
                    <a:pt x="16518" y="3472"/>
                  </a:cubicBezTo>
                  <a:cubicBezTo>
                    <a:pt x="16518" y="3507"/>
                    <a:pt x="16493" y="3525"/>
                    <a:pt x="16467" y="3548"/>
                  </a:cubicBezTo>
                  <a:cubicBezTo>
                    <a:pt x="16427" y="3595"/>
                    <a:pt x="16442" y="3683"/>
                    <a:pt x="16467" y="3753"/>
                  </a:cubicBezTo>
                  <a:cubicBezTo>
                    <a:pt x="16488" y="3818"/>
                    <a:pt x="16498" y="3888"/>
                    <a:pt x="16488" y="3952"/>
                  </a:cubicBezTo>
                  <a:cubicBezTo>
                    <a:pt x="16488" y="3987"/>
                    <a:pt x="16493" y="4028"/>
                    <a:pt x="16467" y="4052"/>
                  </a:cubicBezTo>
                  <a:cubicBezTo>
                    <a:pt x="16447" y="4075"/>
                    <a:pt x="16402" y="4075"/>
                    <a:pt x="16392" y="4040"/>
                  </a:cubicBezTo>
                  <a:cubicBezTo>
                    <a:pt x="16306" y="4110"/>
                    <a:pt x="16200" y="4122"/>
                    <a:pt x="16094" y="4087"/>
                  </a:cubicBezTo>
                  <a:cubicBezTo>
                    <a:pt x="16064" y="4075"/>
                    <a:pt x="16034" y="4052"/>
                    <a:pt x="16009" y="4011"/>
                  </a:cubicBezTo>
                  <a:cubicBezTo>
                    <a:pt x="15998" y="3987"/>
                    <a:pt x="15998" y="3976"/>
                    <a:pt x="15988" y="3952"/>
                  </a:cubicBezTo>
                  <a:cubicBezTo>
                    <a:pt x="15968" y="3905"/>
                    <a:pt x="15903" y="3888"/>
                    <a:pt x="15893" y="3841"/>
                  </a:cubicBezTo>
                  <a:lnTo>
                    <a:pt x="15893" y="3782"/>
                  </a:lnTo>
                  <a:cubicBezTo>
                    <a:pt x="15882" y="3741"/>
                    <a:pt x="15842" y="3730"/>
                    <a:pt x="15812" y="3706"/>
                  </a:cubicBezTo>
                  <a:cubicBezTo>
                    <a:pt x="15756" y="3671"/>
                    <a:pt x="15746" y="3595"/>
                    <a:pt x="15756" y="3525"/>
                  </a:cubicBezTo>
                  <a:cubicBezTo>
                    <a:pt x="15767" y="3460"/>
                    <a:pt x="15797" y="3402"/>
                    <a:pt x="15832" y="3337"/>
                  </a:cubicBezTo>
                  <a:lnTo>
                    <a:pt x="15862" y="3302"/>
                  </a:lnTo>
                  <a:cubicBezTo>
                    <a:pt x="15872" y="3290"/>
                    <a:pt x="15893" y="3290"/>
                    <a:pt x="15903" y="3302"/>
                  </a:cubicBezTo>
                  <a:cubicBezTo>
                    <a:pt x="15968" y="3302"/>
                    <a:pt x="16044" y="3314"/>
                    <a:pt x="16104" y="3337"/>
                  </a:cubicBezTo>
                  <a:cubicBezTo>
                    <a:pt x="16140" y="3349"/>
                    <a:pt x="16180" y="3349"/>
                    <a:pt x="16190" y="3314"/>
                  </a:cubicBezTo>
                  <a:cubicBezTo>
                    <a:pt x="16200" y="3261"/>
                    <a:pt x="16124" y="3238"/>
                    <a:pt x="16114" y="3191"/>
                  </a:cubicBezTo>
                  <a:cubicBezTo>
                    <a:pt x="16104" y="3138"/>
                    <a:pt x="16170" y="3091"/>
                    <a:pt x="16170" y="3044"/>
                  </a:cubicBezTo>
                  <a:cubicBezTo>
                    <a:pt x="16170" y="2980"/>
                    <a:pt x="16104" y="2968"/>
                    <a:pt x="16074" y="2933"/>
                  </a:cubicBezTo>
                  <a:cubicBezTo>
                    <a:pt x="16034" y="2880"/>
                    <a:pt x="16024" y="2804"/>
                    <a:pt x="15998" y="2734"/>
                  </a:cubicBezTo>
                  <a:cubicBezTo>
                    <a:pt x="15978" y="2658"/>
                    <a:pt x="15928" y="2587"/>
                    <a:pt x="15862" y="2611"/>
                  </a:cubicBezTo>
                  <a:cubicBezTo>
                    <a:pt x="15872" y="2576"/>
                    <a:pt x="15857" y="2523"/>
                    <a:pt x="15822" y="2499"/>
                  </a:cubicBezTo>
                  <a:cubicBezTo>
                    <a:pt x="15792" y="2470"/>
                    <a:pt x="15756" y="2464"/>
                    <a:pt x="15716" y="2453"/>
                  </a:cubicBezTo>
                  <a:cubicBezTo>
                    <a:pt x="15640" y="2429"/>
                    <a:pt x="15555" y="2417"/>
                    <a:pt x="15494" y="2453"/>
                  </a:cubicBezTo>
                  <a:cubicBezTo>
                    <a:pt x="15459" y="2394"/>
                    <a:pt x="15398" y="2353"/>
                    <a:pt x="15333" y="2365"/>
                  </a:cubicBezTo>
                  <a:cubicBezTo>
                    <a:pt x="15272" y="2376"/>
                    <a:pt x="15217" y="2429"/>
                    <a:pt x="15197" y="2499"/>
                  </a:cubicBezTo>
                  <a:cubicBezTo>
                    <a:pt x="15187" y="2529"/>
                    <a:pt x="15187" y="2564"/>
                    <a:pt x="15207" y="2587"/>
                  </a:cubicBezTo>
                  <a:cubicBezTo>
                    <a:pt x="15227" y="2622"/>
                    <a:pt x="15282" y="2611"/>
                    <a:pt x="15303" y="2634"/>
                  </a:cubicBezTo>
                  <a:cubicBezTo>
                    <a:pt x="15333" y="2663"/>
                    <a:pt x="15333" y="2710"/>
                    <a:pt x="15343" y="2745"/>
                  </a:cubicBezTo>
                  <a:cubicBezTo>
                    <a:pt x="15353" y="2786"/>
                    <a:pt x="15388" y="2822"/>
                    <a:pt x="15419" y="2810"/>
                  </a:cubicBezTo>
                  <a:cubicBezTo>
                    <a:pt x="15388" y="2868"/>
                    <a:pt x="15459" y="2933"/>
                    <a:pt x="15469" y="3003"/>
                  </a:cubicBezTo>
                  <a:cubicBezTo>
                    <a:pt x="15484" y="3068"/>
                    <a:pt x="15439" y="3126"/>
                    <a:pt x="15419" y="3191"/>
                  </a:cubicBezTo>
                  <a:cubicBezTo>
                    <a:pt x="15398" y="3249"/>
                    <a:pt x="15409" y="3325"/>
                    <a:pt x="15439" y="3372"/>
                  </a:cubicBezTo>
                  <a:cubicBezTo>
                    <a:pt x="15409" y="3349"/>
                    <a:pt x="15378" y="3413"/>
                    <a:pt x="15388" y="3460"/>
                  </a:cubicBezTo>
                  <a:cubicBezTo>
                    <a:pt x="15398" y="3495"/>
                    <a:pt x="15419" y="3548"/>
                    <a:pt x="15398" y="3583"/>
                  </a:cubicBezTo>
                  <a:lnTo>
                    <a:pt x="15363" y="3618"/>
                  </a:lnTo>
                  <a:cubicBezTo>
                    <a:pt x="15323" y="3671"/>
                    <a:pt x="15353" y="3765"/>
                    <a:pt x="15419" y="3765"/>
                  </a:cubicBezTo>
                  <a:cubicBezTo>
                    <a:pt x="15398" y="3806"/>
                    <a:pt x="15388" y="3829"/>
                    <a:pt x="15363" y="3864"/>
                  </a:cubicBezTo>
                  <a:cubicBezTo>
                    <a:pt x="15439" y="3888"/>
                    <a:pt x="15484" y="3999"/>
                    <a:pt x="15439" y="4075"/>
                  </a:cubicBezTo>
                  <a:cubicBezTo>
                    <a:pt x="15484" y="4134"/>
                    <a:pt x="15494" y="4210"/>
                    <a:pt x="15469" y="4286"/>
                  </a:cubicBezTo>
                  <a:cubicBezTo>
                    <a:pt x="15449" y="4357"/>
                    <a:pt x="15398" y="4409"/>
                    <a:pt x="15333" y="4433"/>
                  </a:cubicBezTo>
                  <a:cubicBezTo>
                    <a:pt x="15343" y="4456"/>
                    <a:pt x="15333" y="4503"/>
                    <a:pt x="15303" y="4515"/>
                  </a:cubicBezTo>
                  <a:cubicBezTo>
                    <a:pt x="15272" y="4532"/>
                    <a:pt x="15237" y="4515"/>
                    <a:pt x="15217" y="4503"/>
                  </a:cubicBezTo>
                  <a:cubicBezTo>
                    <a:pt x="15197" y="4491"/>
                    <a:pt x="15187" y="4468"/>
                    <a:pt x="15177" y="4456"/>
                  </a:cubicBezTo>
                  <a:cubicBezTo>
                    <a:pt x="15111" y="4392"/>
                    <a:pt x="15035" y="4357"/>
                    <a:pt x="14955" y="4368"/>
                  </a:cubicBezTo>
                  <a:cubicBezTo>
                    <a:pt x="14945" y="4392"/>
                    <a:pt x="14945" y="4421"/>
                    <a:pt x="14930" y="4444"/>
                  </a:cubicBezTo>
                  <a:cubicBezTo>
                    <a:pt x="14839" y="4444"/>
                    <a:pt x="14743" y="4532"/>
                    <a:pt x="14708" y="4626"/>
                  </a:cubicBezTo>
                  <a:cubicBezTo>
                    <a:pt x="14647" y="4614"/>
                    <a:pt x="14602" y="4749"/>
                    <a:pt x="14541" y="4749"/>
                  </a:cubicBezTo>
                  <a:lnTo>
                    <a:pt x="14496" y="4749"/>
                  </a:lnTo>
                  <a:cubicBezTo>
                    <a:pt x="14476" y="4749"/>
                    <a:pt x="14466" y="4761"/>
                    <a:pt x="14446" y="4761"/>
                  </a:cubicBezTo>
                  <a:cubicBezTo>
                    <a:pt x="14299" y="4837"/>
                    <a:pt x="14193" y="4995"/>
                    <a:pt x="14138" y="5165"/>
                  </a:cubicBezTo>
                  <a:cubicBezTo>
                    <a:pt x="14153" y="5130"/>
                    <a:pt x="14193" y="5159"/>
                    <a:pt x="14203" y="5194"/>
                  </a:cubicBezTo>
                  <a:cubicBezTo>
                    <a:pt x="14203" y="5229"/>
                    <a:pt x="14193" y="5253"/>
                    <a:pt x="14178" y="5294"/>
                  </a:cubicBezTo>
                  <a:cubicBezTo>
                    <a:pt x="14158" y="5388"/>
                    <a:pt x="14254" y="5487"/>
                    <a:pt x="14234" y="5587"/>
                  </a:cubicBezTo>
                  <a:cubicBezTo>
                    <a:pt x="14234" y="5610"/>
                    <a:pt x="14224" y="5634"/>
                    <a:pt x="14224" y="5645"/>
                  </a:cubicBezTo>
                  <a:cubicBezTo>
                    <a:pt x="14234" y="5686"/>
                    <a:pt x="14274" y="5686"/>
                    <a:pt x="14299" y="5710"/>
                  </a:cubicBezTo>
                  <a:cubicBezTo>
                    <a:pt x="14319" y="5745"/>
                    <a:pt x="14284" y="5798"/>
                    <a:pt x="14254" y="5809"/>
                  </a:cubicBezTo>
                  <a:cubicBezTo>
                    <a:pt x="14224" y="5821"/>
                    <a:pt x="14178" y="5809"/>
                    <a:pt x="14148" y="5821"/>
                  </a:cubicBezTo>
                  <a:cubicBezTo>
                    <a:pt x="14118" y="5821"/>
                    <a:pt x="14077" y="5845"/>
                    <a:pt x="14062" y="5891"/>
                  </a:cubicBezTo>
                  <a:cubicBezTo>
                    <a:pt x="14012" y="5798"/>
                    <a:pt x="13916" y="5733"/>
                    <a:pt x="13830" y="5686"/>
                  </a:cubicBezTo>
                  <a:cubicBezTo>
                    <a:pt x="13760" y="5645"/>
                    <a:pt x="13684" y="5599"/>
                    <a:pt x="13609" y="5563"/>
                  </a:cubicBezTo>
                  <a:lnTo>
                    <a:pt x="13356" y="5417"/>
                  </a:lnTo>
                  <a:cubicBezTo>
                    <a:pt x="13336" y="5475"/>
                    <a:pt x="13301" y="5540"/>
                    <a:pt x="13281" y="5599"/>
                  </a:cubicBezTo>
                  <a:cubicBezTo>
                    <a:pt x="13261" y="5634"/>
                    <a:pt x="13251" y="5686"/>
                    <a:pt x="13251" y="5733"/>
                  </a:cubicBezTo>
                  <a:cubicBezTo>
                    <a:pt x="13251" y="5786"/>
                    <a:pt x="13271" y="5833"/>
                    <a:pt x="13311" y="5845"/>
                  </a:cubicBezTo>
                  <a:cubicBezTo>
                    <a:pt x="13336" y="5845"/>
                    <a:pt x="13367" y="5845"/>
                    <a:pt x="13377" y="5856"/>
                  </a:cubicBezTo>
                  <a:cubicBezTo>
                    <a:pt x="13397" y="5880"/>
                    <a:pt x="13387" y="5921"/>
                    <a:pt x="13397" y="5944"/>
                  </a:cubicBezTo>
                  <a:cubicBezTo>
                    <a:pt x="13407" y="6003"/>
                    <a:pt x="13472" y="6014"/>
                    <a:pt x="13513" y="6044"/>
                  </a:cubicBezTo>
                  <a:cubicBezTo>
                    <a:pt x="13609" y="6091"/>
                    <a:pt x="13664" y="6225"/>
                    <a:pt x="13629" y="6337"/>
                  </a:cubicBezTo>
                  <a:cubicBezTo>
                    <a:pt x="13609" y="6337"/>
                    <a:pt x="13598" y="6325"/>
                    <a:pt x="13578" y="6325"/>
                  </a:cubicBezTo>
                  <a:cubicBezTo>
                    <a:pt x="13588" y="6360"/>
                    <a:pt x="13558" y="6407"/>
                    <a:pt x="13523" y="6425"/>
                  </a:cubicBezTo>
                  <a:cubicBezTo>
                    <a:pt x="13493" y="6436"/>
                    <a:pt x="13452" y="6436"/>
                    <a:pt x="13417" y="6425"/>
                  </a:cubicBezTo>
                  <a:cubicBezTo>
                    <a:pt x="13397" y="6425"/>
                    <a:pt x="13387" y="6425"/>
                    <a:pt x="13367" y="6407"/>
                  </a:cubicBezTo>
                  <a:lnTo>
                    <a:pt x="13336" y="6372"/>
                  </a:lnTo>
                  <a:cubicBezTo>
                    <a:pt x="13261" y="6237"/>
                    <a:pt x="13089" y="6214"/>
                    <a:pt x="12998" y="6102"/>
                  </a:cubicBezTo>
                  <a:cubicBezTo>
                    <a:pt x="12983" y="6091"/>
                    <a:pt x="12973" y="6067"/>
                    <a:pt x="12973" y="6044"/>
                  </a:cubicBezTo>
                  <a:cubicBezTo>
                    <a:pt x="12973" y="6026"/>
                    <a:pt x="12983" y="6014"/>
                    <a:pt x="12983" y="6003"/>
                  </a:cubicBezTo>
                  <a:cubicBezTo>
                    <a:pt x="12983" y="5979"/>
                    <a:pt x="12953" y="5968"/>
                    <a:pt x="12933" y="5956"/>
                  </a:cubicBezTo>
                  <a:cubicBezTo>
                    <a:pt x="12893" y="5944"/>
                    <a:pt x="12837" y="5891"/>
                    <a:pt x="12827" y="5845"/>
                  </a:cubicBezTo>
                  <a:cubicBezTo>
                    <a:pt x="12807" y="5798"/>
                    <a:pt x="12827" y="5722"/>
                    <a:pt x="12867" y="5698"/>
                  </a:cubicBezTo>
                  <a:cubicBezTo>
                    <a:pt x="12817" y="5675"/>
                    <a:pt x="12772" y="5587"/>
                    <a:pt x="12807" y="5522"/>
                  </a:cubicBezTo>
                  <a:cubicBezTo>
                    <a:pt x="12751" y="5499"/>
                    <a:pt x="12701" y="5452"/>
                    <a:pt x="12721" y="5399"/>
                  </a:cubicBezTo>
                  <a:lnTo>
                    <a:pt x="12751" y="5364"/>
                  </a:lnTo>
                  <a:cubicBezTo>
                    <a:pt x="12772" y="5329"/>
                    <a:pt x="12772" y="5276"/>
                    <a:pt x="12751" y="5253"/>
                  </a:cubicBezTo>
                  <a:cubicBezTo>
                    <a:pt x="12807" y="5206"/>
                    <a:pt x="12827" y="5101"/>
                    <a:pt x="12807" y="5019"/>
                  </a:cubicBezTo>
                  <a:cubicBezTo>
                    <a:pt x="12787" y="4931"/>
                    <a:pt x="12741" y="4872"/>
                    <a:pt x="12701" y="4802"/>
                  </a:cubicBezTo>
                  <a:cubicBezTo>
                    <a:pt x="12681" y="4772"/>
                    <a:pt x="12656" y="4737"/>
                    <a:pt x="12625" y="4726"/>
                  </a:cubicBezTo>
                  <a:cubicBezTo>
                    <a:pt x="12615" y="4726"/>
                    <a:pt x="12595" y="4726"/>
                    <a:pt x="12585" y="4714"/>
                  </a:cubicBezTo>
                  <a:cubicBezTo>
                    <a:pt x="12540" y="4690"/>
                    <a:pt x="12575" y="4591"/>
                    <a:pt x="12530" y="4567"/>
                  </a:cubicBezTo>
                  <a:cubicBezTo>
                    <a:pt x="12509" y="4556"/>
                    <a:pt x="12489" y="4556"/>
                    <a:pt x="12469" y="4544"/>
                  </a:cubicBezTo>
                  <a:cubicBezTo>
                    <a:pt x="12459" y="4532"/>
                    <a:pt x="12459" y="4503"/>
                    <a:pt x="12434" y="4491"/>
                  </a:cubicBezTo>
                  <a:cubicBezTo>
                    <a:pt x="12424" y="4480"/>
                    <a:pt x="12403" y="4480"/>
                    <a:pt x="12383" y="4480"/>
                  </a:cubicBezTo>
                  <a:cubicBezTo>
                    <a:pt x="12308" y="4468"/>
                    <a:pt x="12277" y="4368"/>
                    <a:pt x="12257" y="4298"/>
                  </a:cubicBezTo>
                  <a:cubicBezTo>
                    <a:pt x="12338" y="4286"/>
                    <a:pt x="12424" y="4269"/>
                    <a:pt x="12499" y="4245"/>
                  </a:cubicBezTo>
                  <a:cubicBezTo>
                    <a:pt x="12530" y="4245"/>
                    <a:pt x="12565" y="4233"/>
                    <a:pt x="12595" y="4245"/>
                  </a:cubicBezTo>
                  <a:cubicBezTo>
                    <a:pt x="12635" y="4257"/>
                    <a:pt x="12671" y="4310"/>
                    <a:pt x="12701" y="4333"/>
                  </a:cubicBezTo>
                  <a:cubicBezTo>
                    <a:pt x="12731" y="4368"/>
                    <a:pt x="12772" y="4392"/>
                    <a:pt x="12817" y="4368"/>
                  </a:cubicBezTo>
                  <a:lnTo>
                    <a:pt x="12817" y="4491"/>
                  </a:lnTo>
                  <a:cubicBezTo>
                    <a:pt x="12847" y="4456"/>
                    <a:pt x="12903" y="4468"/>
                    <a:pt x="12943" y="4491"/>
                  </a:cubicBezTo>
                  <a:cubicBezTo>
                    <a:pt x="12998" y="4515"/>
                    <a:pt x="13049" y="4544"/>
                    <a:pt x="13114" y="4567"/>
                  </a:cubicBezTo>
                  <a:cubicBezTo>
                    <a:pt x="13165" y="4591"/>
                    <a:pt x="13205" y="4614"/>
                    <a:pt x="13261" y="4603"/>
                  </a:cubicBezTo>
                  <a:cubicBezTo>
                    <a:pt x="13291" y="4603"/>
                    <a:pt x="13326" y="4579"/>
                    <a:pt x="13356" y="4591"/>
                  </a:cubicBezTo>
                  <a:cubicBezTo>
                    <a:pt x="13387" y="4591"/>
                    <a:pt x="13432" y="4626"/>
                    <a:pt x="13407" y="4667"/>
                  </a:cubicBezTo>
                  <a:cubicBezTo>
                    <a:pt x="13548" y="4702"/>
                    <a:pt x="13684" y="4726"/>
                    <a:pt x="13820" y="4726"/>
                  </a:cubicBezTo>
                  <a:cubicBezTo>
                    <a:pt x="13800" y="4726"/>
                    <a:pt x="13790" y="4714"/>
                    <a:pt x="13770" y="4714"/>
                  </a:cubicBezTo>
                  <a:cubicBezTo>
                    <a:pt x="13840" y="4702"/>
                    <a:pt x="13926" y="4690"/>
                    <a:pt x="14002" y="4679"/>
                  </a:cubicBezTo>
                  <a:cubicBezTo>
                    <a:pt x="14002" y="4655"/>
                    <a:pt x="14002" y="4626"/>
                    <a:pt x="13992" y="4603"/>
                  </a:cubicBezTo>
                  <a:cubicBezTo>
                    <a:pt x="14052" y="4603"/>
                    <a:pt x="14128" y="4603"/>
                    <a:pt x="14193" y="4579"/>
                  </a:cubicBezTo>
                  <a:cubicBezTo>
                    <a:pt x="14234" y="4556"/>
                    <a:pt x="14274" y="4515"/>
                    <a:pt x="14319" y="4468"/>
                  </a:cubicBezTo>
                  <a:cubicBezTo>
                    <a:pt x="14360" y="4421"/>
                    <a:pt x="14415" y="4368"/>
                    <a:pt x="14456" y="4321"/>
                  </a:cubicBezTo>
                  <a:lnTo>
                    <a:pt x="14425" y="4286"/>
                  </a:lnTo>
                  <a:cubicBezTo>
                    <a:pt x="14486" y="4245"/>
                    <a:pt x="14531" y="4146"/>
                    <a:pt x="14496" y="4064"/>
                  </a:cubicBezTo>
                  <a:cubicBezTo>
                    <a:pt x="14486" y="4064"/>
                    <a:pt x="14476" y="4040"/>
                    <a:pt x="14486" y="4028"/>
                  </a:cubicBezTo>
                  <a:cubicBezTo>
                    <a:pt x="14496" y="4011"/>
                    <a:pt x="14521" y="4011"/>
                    <a:pt x="14531" y="3999"/>
                  </a:cubicBezTo>
                  <a:cubicBezTo>
                    <a:pt x="14561" y="3987"/>
                    <a:pt x="14561" y="3941"/>
                    <a:pt x="14561" y="3888"/>
                  </a:cubicBezTo>
                  <a:lnTo>
                    <a:pt x="14531" y="3782"/>
                  </a:lnTo>
                  <a:cubicBezTo>
                    <a:pt x="14531" y="3741"/>
                    <a:pt x="14541" y="3706"/>
                    <a:pt x="14521" y="3683"/>
                  </a:cubicBezTo>
                  <a:cubicBezTo>
                    <a:pt x="14511" y="3659"/>
                    <a:pt x="14486" y="3642"/>
                    <a:pt x="14476" y="3630"/>
                  </a:cubicBezTo>
                  <a:cubicBezTo>
                    <a:pt x="14456" y="3583"/>
                    <a:pt x="14511" y="3548"/>
                    <a:pt x="14511" y="3495"/>
                  </a:cubicBezTo>
                  <a:cubicBezTo>
                    <a:pt x="14511" y="3448"/>
                    <a:pt x="14456" y="3413"/>
                    <a:pt x="14425" y="3437"/>
                  </a:cubicBezTo>
                  <a:cubicBezTo>
                    <a:pt x="14446" y="3402"/>
                    <a:pt x="14440" y="3349"/>
                    <a:pt x="14415" y="3314"/>
                  </a:cubicBezTo>
                  <a:cubicBezTo>
                    <a:pt x="14395" y="3279"/>
                    <a:pt x="14360" y="3249"/>
                    <a:pt x="14330" y="3226"/>
                  </a:cubicBezTo>
                  <a:cubicBezTo>
                    <a:pt x="14284" y="3167"/>
                    <a:pt x="14264" y="3068"/>
                    <a:pt x="14203" y="3068"/>
                  </a:cubicBezTo>
                  <a:cubicBezTo>
                    <a:pt x="14193" y="3003"/>
                    <a:pt x="14108" y="2980"/>
                    <a:pt x="14052" y="2956"/>
                  </a:cubicBezTo>
                  <a:cubicBezTo>
                    <a:pt x="13982" y="2921"/>
                    <a:pt x="13916" y="2845"/>
                    <a:pt x="13866" y="2775"/>
                  </a:cubicBezTo>
                  <a:cubicBezTo>
                    <a:pt x="13830" y="2722"/>
                    <a:pt x="13800" y="2652"/>
                    <a:pt x="13745" y="2652"/>
                  </a:cubicBezTo>
                  <a:cubicBezTo>
                    <a:pt x="13745" y="2587"/>
                    <a:pt x="13714" y="2540"/>
                    <a:pt x="13664" y="2529"/>
                  </a:cubicBezTo>
                  <a:cubicBezTo>
                    <a:pt x="13629" y="2529"/>
                    <a:pt x="13598" y="2540"/>
                    <a:pt x="13578" y="2511"/>
                  </a:cubicBezTo>
                  <a:cubicBezTo>
                    <a:pt x="13568" y="2499"/>
                    <a:pt x="13558" y="2476"/>
                    <a:pt x="13558" y="2464"/>
                  </a:cubicBezTo>
                  <a:cubicBezTo>
                    <a:pt x="13513" y="2353"/>
                    <a:pt x="13367" y="2330"/>
                    <a:pt x="13326" y="2218"/>
                  </a:cubicBezTo>
                  <a:lnTo>
                    <a:pt x="13104" y="2072"/>
                  </a:lnTo>
                  <a:cubicBezTo>
                    <a:pt x="13079" y="2060"/>
                    <a:pt x="13049" y="2031"/>
                    <a:pt x="13039" y="2007"/>
                  </a:cubicBezTo>
                  <a:cubicBezTo>
                    <a:pt x="13029" y="1978"/>
                    <a:pt x="13019" y="1960"/>
                    <a:pt x="12998" y="1949"/>
                  </a:cubicBezTo>
                  <a:cubicBezTo>
                    <a:pt x="12963" y="1925"/>
                    <a:pt x="12923" y="1925"/>
                    <a:pt x="12877" y="1925"/>
                  </a:cubicBezTo>
                  <a:cubicBezTo>
                    <a:pt x="12837" y="1925"/>
                    <a:pt x="12797" y="1902"/>
                    <a:pt x="12741" y="1884"/>
                  </a:cubicBezTo>
                  <a:cubicBezTo>
                    <a:pt x="12701" y="1873"/>
                    <a:pt x="12646" y="1884"/>
                    <a:pt x="12615" y="1925"/>
                  </a:cubicBezTo>
                  <a:cubicBezTo>
                    <a:pt x="12605" y="1861"/>
                    <a:pt x="12540" y="1849"/>
                    <a:pt x="12489" y="1861"/>
                  </a:cubicBezTo>
                  <a:cubicBezTo>
                    <a:pt x="12414" y="1861"/>
                    <a:pt x="12338" y="1884"/>
                    <a:pt x="12267" y="1914"/>
                  </a:cubicBezTo>
                  <a:cubicBezTo>
                    <a:pt x="12222" y="1884"/>
                    <a:pt x="12212" y="1814"/>
                    <a:pt x="12232" y="1767"/>
                  </a:cubicBezTo>
                  <a:cubicBezTo>
                    <a:pt x="12257" y="1714"/>
                    <a:pt x="12288" y="1679"/>
                    <a:pt x="12318" y="1644"/>
                  </a:cubicBezTo>
                  <a:cubicBezTo>
                    <a:pt x="12288" y="1626"/>
                    <a:pt x="12257" y="1626"/>
                    <a:pt x="12212" y="1615"/>
                  </a:cubicBezTo>
                  <a:cubicBezTo>
                    <a:pt x="12202" y="1615"/>
                    <a:pt x="12202" y="1615"/>
                    <a:pt x="12192" y="1603"/>
                  </a:cubicBezTo>
                  <a:cubicBezTo>
                    <a:pt x="12172" y="1591"/>
                    <a:pt x="12182" y="1556"/>
                    <a:pt x="12202" y="1533"/>
                  </a:cubicBezTo>
                  <a:cubicBezTo>
                    <a:pt x="12212" y="1503"/>
                    <a:pt x="12222" y="1468"/>
                    <a:pt x="12202" y="1457"/>
                  </a:cubicBezTo>
                  <a:cubicBezTo>
                    <a:pt x="12212" y="1398"/>
                    <a:pt x="12131" y="1357"/>
                    <a:pt x="12076" y="1334"/>
                  </a:cubicBezTo>
                  <a:cubicBezTo>
                    <a:pt x="12035" y="1310"/>
                    <a:pt x="11985" y="1298"/>
                    <a:pt x="11940" y="1275"/>
                  </a:cubicBezTo>
                  <a:cubicBezTo>
                    <a:pt x="11899" y="1246"/>
                    <a:pt x="11834" y="1234"/>
                    <a:pt x="11788" y="1263"/>
                  </a:cubicBezTo>
                  <a:cubicBezTo>
                    <a:pt x="11748" y="1287"/>
                    <a:pt x="11748" y="1380"/>
                    <a:pt x="11788" y="1398"/>
                  </a:cubicBezTo>
                  <a:cubicBezTo>
                    <a:pt x="11768" y="1421"/>
                    <a:pt x="11738" y="1445"/>
                    <a:pt x="11718" y="1468"/>
                  </a:cubicBezTo>
                  <a:cubicBezTo>
                    <a:pt x="11738" y="1492"/>
                    <a:pt x="11748" y="1521"/>
                    <a:pt x="11768" y="1544"/>
                  </a:cubicBezTo>
                  <a:cubicBezTo>
                    <a:pt x="11698" y="1568"/>
                    <a:pt x="11612" y="1544"/>
                    <a:pt x="11536" y="1492"/>
                  </a:cubicBezTo>
                  <a:cubicBezTo>
                    <a:pt x="11536" y="1468"/>
                    <a:pt x="11546" y="1433"/>
                    <a:pt x="11567" y="1421"/>
                  </a:cubicBezTo>
                  <a:cubicBezTo>
                    <a:pt x="11461" y="1398"/>
                    <a:pt x="11355" y="1357"/>
                    <a:pt x="11249" y="1298"/>
                  </a:cubicBezTo>
                  <a:cubicBezTo>
                    <a:pt x="11229" y="1263"/>
                    <a:pt x="11219" y="1222"/>
                    <a:pt x="11219" y="1175"/>
                  </a:cubicBezTo>
                  <a:cubicBezTo>
                    <a:pt x="11274" y="1175"/>
                    <a:pt x="11324" y="1111"/>
                    <a:pt x="11314" y="1052"/>
                  </a:cubicBezTo>
                  <a:cubicBezTo>
                    <a:pt x="11365" y="1029"/>
                    <a:pt x="11420" y="1017"/>
                    <a:pt x="11486" y="1017"/>
                  </a:cubicBezTo>
                  <a:cubicBezTo>
                    <a:pt x="11516" y="1017"/>
                    <a:pt x="11561" y="1011"/>
                    <a:pt x="11592" y="1000"/>
                  </a:cubicBezTo>
                  <a:cubicBezTo>
                    <a:pt x="11627" y="982"/>
                    <a:pt x="11652" y="953"/>
                    <a:pt x="11652" y="918"/>
                  </a:cubicBezTo>
                  <a:cubicBezTo>
                    <a:pt x="11652" y="841"/>
                    <a:pt x="11567" y="818"/>
                    <a:pt x="11536" y="759"/>
                  </a:cubicBezTo>
                  <a:cubicBezTo>
                    <a:pt x="11516" y="718"/>
                    <a:pt x="11516" y="683"/>
                    <a:pt x="11496" y="648"/>
                  </a:cubicBezTo>
                  <a:cubicBezTo>
                    <a:pt x="11461" y="607"/>
                    <a:pt x="11410" y="607"/>
                    <a:pt x="11365" y="595"/>
                  </a:cubicBezTo>
                  <a:cubicBezTo>
                    <a:pt x="11324" y="584"/>
                    <a:pt x="11274" y="549"/>
                    <a:pt x="11284" y="496"/>
                  </a:cubicBezTo>
                  <a:cubicBezTo>
                    <a:pt x="11249" y="513"/>
                    <a:pt x="11209" y="537"/>
                    <a:pt x="11178" y="549"/>
                  </a:cubicBezTo>
                  <a:cubicBezTo>
                    <a:pt x="11168" y="484"/>
                    <a:pt x="11143" y="437"/>
                    <a:pt x="11103" y="414"/>
                  </a:cubicBezTo>
                  <a:cubicBezTo>
                    <a:pt x="11082" y="402"/>
                    <a:pt x="11062" y="373"/>
                    <a:pt x="11037" y="361"/>
                  </a:cubicBezTo>
                  <a:cubicBezTo>
                    <a:pt x="11017" y="338"/>
                    <a:pt x="11007" y="302"/>
                    <a:pt x="11027" y="279"/>
                  </a:cubicBezTo>
                  <a:cubicBezTo>
                    <a:pt x="10987" y="314"/>
                    <a:pt x="10921" y="279"/>
                    <a:pt x="10891" y="238"/>
                  </a:cubicBezTo>
                  <a:cubicBezTo>
                    <a:pt x="10861" y="191"/>
                    <a:pt x="10840" y="133"/>
                    <a:pt x="10785" y="103"/>
                  </a:cubicBezTo>
                  <a:cubicBezTo>
                    <a:pt x="10745" y="80"/>
                    <a:pt x="10689" y="92"/>
                    <a:pt x="10649" y="103"/>
                  </a:cubicBezTo>
                  <a:cubicBezTo>
                    <a:pt x="10583" y="115"/>
                    <a:pt x="10533" y="144"/>
                    <a:pt x="10467" y="168"/>
                  </a:cubicBezTo>
                  <a:cubicBezTo>
                    <a:pt x="10488" y="250"/>
                    <a:pt x="10498" y="349"/>
                    <a:pt x="10498" y="449"/>
                  </a:cubicBezTo>
                  <a:cubicBezTo>
                    <a:pt x="10447" y="484"/>
                    <a:pt x="10417" y="560"/>
                    <a:pt x="10417" y="636"/>
                  </a:cubicBezTo>
                  <a:cubicBezTo>
                    <a:pt x="10341" y="560"/>
                    <a:pt x="10256" y="449"/>
                    <a:pt x="10301" y="338"/>
                  </a:cubicBezTo>
                  <a:cubicBezTo>
                    <a:pt x="10311" y="302"/>
                    <a:pt x="10331" y="267"/>
                    <a:pt x="10311" y="238"/>
                  </a:cubicBezTo>
                  <a:cubicBezTo>
                    <a:pt x="10291" y="215"/>
                    <a:pt x="10256" y="226"/>
                    <a:pt x="10235" y="215"/>
                  </a:cubicBezTo>
                  <a:cubicBezTo>
                    <a:pt x="10195" y="191"/>
                    <a:pt x="10205" y="133"/>
                    <a:pt x="10195" y="80"/>
                  </a:cubicBezTo>
                  <a:cubicBezTo>
                    <a:pt x="10160" y="-8"/>
                    <a:pt x="10054" y="-8"/>
                    <a:pt x="9983" y="10"/>
                  </a:cubicBezTo>
                  <a:cubicBezTo>
                    <a:pt x="9958" y="56"/>
                    <a:pt x="9948" y="133"/>
                    <a:pt x="9973" y="179"/>
                  </a:cubicBezTo>
                  <a:cubicBezTo>
                    <a:pt x="9938" y="191"/>
                    <a:pt x="9918" y="215"/>
                    <a:pt x="9898" y="238"/>
                  </a:cubicBezTo>
                  <a:cubicBezTo>
                    <a:pt x="9877" y="215"/>
                    <a:pt x="9852" y="203"/>
                    <a:pt x="9832" y="179"/>
                  </a:cubicBezTo>
                  <a:cubicBezTo>
                    <a:pt x="9802" y="156"/>
                    <a:pt x="9772" y="115"/>
                    <a:pt x="9726" y="103"/>
                  </a:cubicBezTo>
                  <a:cubicBezTo>
                    <a:pt x="9686" y="92"/>
                    <a:pt x="9646" y="115"/>
                    <a:pt x="9630" y="168"/>
                  </a:cubicBezTo>
                  <a:cubicBezTo>
                    <a:pt x="9630" y="203"/>
                    <a:pt x="9656" y="250"/>
                    <a:pt x="9676" y="279"/>
                  </a:cubicBezTo>
                  <a:cubicBezTo>
                    <a:pt x="9630" y="250"/>
                    <a:pt x="9600" y="226"/>
                    <a:pt x="9550" y="226"/>
                  </a:cubicBezTo>
                  <a:cubicBezTo>
                    <a:pt x="9504" y="226"/>
                    <a:pt x="9454" y="267"/>
                    <a:pt x="9464" y="326"/>
                  </a:cubicBezTo>
                  <a:cubicBezTo>
                    <a:pt x="9464" y="361"/>
                    <a:pt x="9494" y="390"/>
                    <a:pt x="9504" y="426"/>
                  </a:cubicBezTo>
                  <a:cubicBezTo>
                    <a:pt x="9514" y="461"/>
                    <a:pt x="9504" y="513"/>
                    <a:pt x="9474" y="496"/>
                  </a:cubicBezTo>
                  <a:cubicBezTo>
                    <a:pt x="9409" y="402"/>
                    <a:pt x="9282" y="361"/>
                    <a:pt x="9187" y="414"/>
                  </a:cubicBezTo>
                  <a:cubicBezTo>
                    <a:pt x="9187" y="437"/>
                    <a:pt x="9197" y="461"/>
                    <a:pt x="9197" y="484"/>
                  </a:cubicBezTo>
                  <a:cubicBezTo>
                    <a:pt x="9167" y="496"/>
                    <a:pt x="9136" y="513"/>
                    <a:pt x="9106" y="537"/>
                  </a:cubicBezTo>
                  <a:cubicBezTo>
                    <a:pt x="9081" y="560"/>
                    <a:pt x="9071" y="607"/>
                    <a:pt x="9091" y="648"/>
                  </a:cubicBezTo>
                  <a:cubicBezTo>
                    <a:pt x="9061" y="595"/>
                    <a:pt x="8985" y="619"/>
                    <a:pt x="8975" y="672"/>
                  </a:cubicBezTo>
                  <a:cubicBezTo>
                    <a:pt x="8955" y="730"/>
                    <a:pt x="8985" y="795"/>
                    <a:pt x="9040" y="818"/>
                  </a:cubicBezTo>
                  <a:cubicBezTo>
                    <a:pt x="9010" y="818"/>
                    <a:pt x="8985" y="841"/>
                    <a:pt x="8975" y="865"/>
                  </a:cubicBezTo>
                  <a:cubicBezTo>
                    <a:pt x="8935" y="841"/>
                    <a:pt x="8894" y="830"/>
                    <a:pt x="8839" y="830"/>
                  </a:cubicBezTo>
                  <a:cubicBezTo>
                    <a:pt x="8798" y="841"/>
                    <a:pt x="8753" y="877"/>
                    <a:pt x="8743" y="929"/>
                  </a:cubicBezTo>
                  <a:lnTo>
                    <a:pt x="8743" y="964"/>
                  </a:lnTo>
                  <a:cubicBezTo>
                    <a:pt x="8723" y="1000"/>
                    <a:pt x="8682" y="941"/>
                    <a:pt x="8647" y="929"/>
                  </a:cubicBezTo>
                  <a:cubicBezTo>
                    <a:pt x="8607" y="918"/>
                    <a:pt x="8577" y="964"/>
                    <a:pt x="8531" y="964"/>
                  </a:cubicBezTo>
                  <a:cubicBezTo>
                    <a:pt x="8491" y="964"/>
                    <a:pt x="8461" y="894"/>
                    <a:pt x="8491" y="853"/>
                  </a:cubicBezTo>
                  <a:cubicBezTo>
                    <a:pt x="8425" y="841"/>
                    <a:pt x="8365" y="865"/>
                    <a:pt x="8299" y="894"/>
                  </a:cubicBezTo>
                  <a:cubicBezTo>
                    <a:pt x="8259" y="853"/>
                    <a:pt x="8188" y="865"/>
                    <a:pt x="8153" y="894"/>
                  </a:cubicBezTo>
                  <a:cubicBezTo>
                    <a:pt x="8123" y="918"/>
                    <a:pt x="8098" y="964"/>
                    <a:pt x="8077" y="1017"/>
                  </a:cubicBezTo>
                  <a:cubicBezTo>
                    <a:pt x="8047" y="1088"/>
                    <a:pt x="7992" y="1152"/>
                    <a:pt x="7931" y="1187"/>
                  </a:cubicBezTo>
                  <a:cubicBezTo>
                    <a:pt x="7951" y="1187"/>
                    <a:pt x="7961" y="1199"/>
                    <a:pt x="7982" y="1222"/>
                  </a:cubicBezTo>
                  <a:cubicBezTo>
                    <a:pt x="7992" y="1234"/>
                    <a:pt x="7992" y="1246"/>
                    <a:pt x="7992" y="1263"/>
                  </a:cubicBezTo>
                  <a:cubicBezTo>
                    <a:pt x="8012" y="1334"/>
                    <a:pt x="7961" y="1410"/>
                    <a:pt x="7906" y="1457"/>
                  </a:cubicBezTo>
                  <a:cubicBezTo>
                    <a:pt x="7856" y="1503"/>
                    <a:pt x="7805" y="1568"/>
                    <a:pt x="7805" y="1644"/>
                  </a:cubicBezTo>
                  <a:cubicBezTo>
                    <a:pt x="7730" y="1626"/>
                    <a:pt x="7659" y="1650"/>
                    <a:pt x="7603" y="1714"/>
                  </a:cubicBezTo>
                  <a:cubicBezTo>
                    <a:pt x="7553" y="1773"/>
                    <a:pt x="7528" y="1873"/>
                    <a:pt x="7548" y="1949"/>
                  </a:cubicBezTo>
                  <a:cubicBezTo>
                    <a:pt x="7528" y="1972"/>
                    <a:pt x="7518" y="2007"/>
                    <a:pt x="7498" y="2037"/>
                  </a:cubicBezTo>
                  <a:cubicBezTo>
                    <a:pt x="7472" y="2072"/>
                    <a:pt x="7452" y="2107"/>
                    <a:pt x="7412" y="2119"/>
                  </a:cubicBezTo>
                  <a:cubicBezTo>
                    <a:pt x="7382" y="2130"/>
                    <a:pt x="7356" y="2119"/>
                    <a:pt x="7326" y="2107"/>
                  </a:cubicBezTo>
                  <a:cubicBezTo>
                    <a:pt x="7296" y="2107"/>
                    <a:pt x="7266" y="2119"/>
                    <a:pt x="7251" y="2148"/>
                  </a:cubicBezTo>
                  <a:cubicBezTo>
                    <a:pt x="7240" y="2095"/>
                    <a:pt x="7190" y="2083"/>
                    <a:pt x="7135" y="2083"/>
                  </a:cubicBezTo>
                  <a:cubicBezTo>
                    <a:pt x="7074" y="2095"/>
                    <a:pt x="7019" y="2130"/>
                    <a:pt x="6978" y="2183"/>
                  </a:cubicBezTo>
                  <a:cubicBezTo>
                    <a:pt x="6948" y="2218"/>
                    <a:pt x="6913" y="2271"/>
                    <a:pt x="6872" y="2271"/>
                  </a:cubicBezTo>
                  <a:lnTo>
                    <a:pt x="6832" y="2271"/>
                  </a:lnTo>
                  <a:cubicBezTo>
                    <a:pt x="6787" y="2294"/>
                    <a:pt x="6807" y="2376"/>
                    <a:pt x="6787" y="2429"/>
                  </a:cubicBezTo>
                  <a:cubicBezTo>
                    <a:pt x="6817" y="2429"/>
                    <a:pt x="6852" y="2453"/>
                    <a:pt x="6852" y="2488"/>
                  </a:cubicBezTo>
                  <a:cubicBezTo>
                    <a:pt x="6852" y="2499"/>
                    <a:pt x="6842" y="2529"/>
                    <a:pt x="6842" y="2540"/>
                  </a:cubicBezTo>
                  <a:cubicBezTo>
                    <a:pt x="6832" y="2587"/>
                    <a:pt x="6852" y="2652"/>
                    <a:pt x="6882" y="2675"/>
                  </a:cubicBezTo>
                  <a:cubicBezTo>
                    <a:pt x="6787" y="2699"/>
                    <a:pt x="6691" y="2734"/>
                    <a:pt x="6595" y="2757"/>
                  </a:cubicBezTo>
                  <a:cubicBezTo>
                    <a:pt x="6575" y="2775"/>
                    <a:pt x="6555" y="2775"/>
                    <a:pt x="6535" y="2786"/>
                  </a:cubicBezTo>
                  <a:cubicBezTo>
                    <a:pt x="6524" y="2798"/>
                    <a:pt x="6514" y="2822"/>
                    <a:pt x="6499" y="2845"/>
                  </a:cubicBezTo>
                  <a:cubicBezTo>
                    <a:pt x="6469" y="2909"/>
                    <a:pt x="6449" y="2968"/>
                    <a:pt x="6419" y="3015"/>
                  </a:cubicBezTo>
                  <a:cubicBezTo>
                    <a:pt x="6439" y="3056"/>
                    <a:pt x="6489" y="3044"/>
                    <a:pt x="6535" y="3033"/>
                  </a:cubicBezTo>
                  <a:cubicBezTo>
                    <a:pt x="6605" y="2992"/>
                    <a:pt x="6671" y="2956"/>
                    <a:pt x="6736" y="2909"/>
                  </a:cubicBezTo>
                  <a:lnTo>
                    <a:pt x="6797" y="2868"/>
                  </a:lnTo>
                  <a:cubicBezTo>
                    <a:pt x="6832" y="2868"/>
                    <a:pt x="6862" y="2880"/>
                    <a:pt x="6893" y="2880"/>
                  </a:cubicBezTo>
                  <a:cubicBezTo>
                    <a:pt x="6923" y="2880"/>
                    <a:pt x="6933" y="2857"/>
                    <a:pt x="6958" y="2833"/>
                  </a:cubicBezTo>
                  <a:cubicBezTo>
                    <a:pt x="6998" y="2798"/>
                    <a:pt x="7064" y="2775"/>
                    <a:pt x="7124" y="2786"/>
                  </a:cubicBezTo>
                  <a:cubicBezTo>
                    <a:pt x="7170" y="2880"/>
                    <a:pt x="7124" y="3015"/>
                    <a:pt x="7039" y="3056"/>
                  </a:cubicBezTo>
                  <a:cubicBezTo>
                    <a:pt x="7009" y="3068"/>
                    <a:pt x="6978" y="3068"/>
                    <a:pt x="6958" y="3091"/>
                  </a:cubicBezTo>
                  <a:cubicBezTo>
                    <a:pt x="6948" y="3103"/>
                    <a:pt x="6933" y="3115"/>
                    <a:pt x="6923" y="3138"/>
                  </a:cubicBezTo>
                  <a:cubicBezTo>
                    <a:pt x="6882" y="3226"/>
                    <a:pt x="6862" y="3337"/>
                    <a:pt x="6862" y="3437"/>
                  </a:cubicBezTo>
                  <a:cubicBezTo>
                    <a:pt x="6862" y="3460"/>
                    <a:pt x="6862" y="3484"/>
                    <a:pt x="6852" y="3507"/>
                  </a:cubicBezTo>
                  <a:cubicBezTo>
                    <a:pt x="6832" y="3583"/>
                    <a:pt x="6736" y="3583"/>
                    <a:pt x="6701" y="3525"/>
                  </a:cubicBezTo>
                  <a:cubicBezTo>
                    <a:pt x="6681" y="3607"/>
                    <a:pt x="6585" y="3642"/>
                    <a:pt x="6555" y="3718"/>
                  </a:cubicBezTo>
                  <a:cubicBezTo>
                    <a:pt x="6535" y="3782"/>
                    <a:pt x="6555" y="3841"/>
                    <a:pt x="6575" y="3905"/>
                  </a:cubicBezTo>
                  <a:cubicBezTo>
                    <a:pt x="6524" y="3941"/>
                    <a:pt x="6449" y="3929"/>
                    <a:pt x="6409" y="3888"/>
                  </a:cubicBezTo>
                  <a:cubicBezTo>
                    <a:pt x="6383" y="3941"/>
                    <a:pt x="6363" y="3987"/>
                    <a:pt x="6343" y="4028"/>
                  </a:cubicBezTo>
                  <a:cubicBezTo>
                    <a:pt x="6333" y="4064"/>
                    <a:pt x="6318" y="4099"/>
                    <a:pt x="6293" y="4122"/>
                  </a:cubicBezTo>
                  <a:cubicBezTo>
                    <a:pt x="6272" y="4146"/>
                    <a:pt x="6227" y="4163"/>
                    <a:pt x="6197" y="4134"/>
                  </a:cubicBezTo>
                  <a:cubicBezTo>
                    <a:pt x="6207" y="4187"/>
                    <a:pt x="6187" y="4233"/>
                    <a:pt x="6151" y="4257"/>
                  </a:cubicBezTo>
                  <a:cubicBezTo>
                    <a:pt x="6141" y="4269"/>
                    <a:pt x="6131" y="4269"/>
                    <a:pt x="6121" y="4286"/>
                  </a:cubicBezTo>
                  <a:cubicBezTo>
                    <a:pt x="6111" y="4298"/>
                    <a:pt x="6121" y="4321"/>
                    <a:pt x="6131" y="4333"/>
                  </a:cubicBezTo>
                  <a:cubicBezTo>
                    <a:pt x="6161" y="4380"/>
                    <a:pt x="6197" y="4433"/>
                    <a:pt x="6217" y="4468"/>
                  </a:cubicBezTo>
                  <a:cubicBezTo>
                    <a:pt x="6187" y="4491"/>
                    <a:pt x="6141" y="4515"/>
                    <a:pt x="6131" y="4556"/>
                  </a:cubicBezTo>
                  <a:cubicBezTo>
                    <a:pt x="6111" y="4591"/>
                    <a:pt x="6121" y="4655"/>
                    <a:pt x="6161" y="4667"/>
                  </a:cubicBezTo>
                  <a:cubicBezTo>
                    <a:pt x="6131" y="4690"/>
                    <a:pt x="6111" y="4726"/>
                    <a:pt x="6101" y="4761"/>
                  </a:cubicBezTo>
                  <a:cubicBezTo>
                    <a:pt x="6025" y="4813"/>
                    <a:pt x="5955" y="4895"/>
                    <a:pt x="5924" y="4995"/>
                  </a:cubicBezTo>
                  <a:cubicBezTo>
                    <a:pt x="5945" y="4972"/>
                    <a:pt x="5990" y="4995"/>
                    <a:pt x="5975" y="5036"/>
                  </a:cubicBezTo>
                  <a:cubicBezTo>
                    <a:pt x="5965" y="5071"/>
                    <a:pt x="5945" y="5095"/>
                    <a:pt x="5914" y="5095"/>
                  </a:cubicBezTo>
                  <a:cubicBezTo>
                    <a:pt x="5924" y="5130"/>
                    <a:pt x="5970" y="5171"/>
                    <a:pt x="6005" y="5159"/>
                  </a:cubicBezTo>
                  <a:cubicBezTo>
                    <a:pt x="5995" y="5241"/>
                    <a:pt x="5995" y="5317"/>
                    <a:pt x="5995" y="5399"/>
                  </a:cubicBezTo>
                  <a:cubicBezTo>
                    <a:pt x="5995" y="5376"/>
                    <a:pt x="5975" y="5364"/>
                    <a:pt x="5955" y="5364"/>
                  </a:cubicBezTo>
                  <a:cubicBezTo>
                    <a:pt x="5930" y="5364"/>
                    <a:pt x="5924" y="5388"/>
                    <a:pt x="5904" y="5399"/>
                  </a:cubicBezTo>
                  <a:cubicBezTo>
                    <a:pt x="5864" y="5452"/>
                    <a:pt x="5819" y="5511"/>
                    <a:pt x="5788" y="5563"/>
                  </a:cubicBezTo>
                  <a:cubicBezTo>
                    <a:pt x="5758" y="5511"/>
                    <a:pt x="5743" y="5440"/>
                    <a:pt x="5768" y="5376"/>
                  </a:cubicBezTo>
                  <a:cubicBezTo>
                    <a:pt x="5723" y="5388"/>
                    <a:pt x="5682" y="5417"/>
                    <a:pt x="5672" y="5452"/>
                  </a:cubicBezTo>
                  <a:cubicBezTo>
                    <a:pt x="5662" y="5499"/>
                    <a:pt x="5693" y="5552"/>
                    <a:pt x="5733" y="5540"/>
                  </a:cubicBezTo>
                  <a:cubicBezTo>
                    <a:pt x="5703" y="5575"/>
                    <a:pt x="5682" y="5622"/>
                    <a:pt x="5682" y="5675"/>
                  </a:cubicBezTo>
                  <a:cubicBezTo>
                    <a:pt x="5682" y="5722"/>
                    <a:pt x="5723" y="5786"/>
                    <a:pt x="5768" y="5757"/>
                  </a:cubicBezTo>
                  <a:cubicBezTo>
                    <a:pt x="5788" y="5798"/>
                    <a:pt x="5763" y="5833"/>
                    <a:pt x="5743" y="5868"/>
                  </a:cubicBezTo>
                  <a:cubicBezTo>
                    <a:pt x="5718" y="5903"/>
                    <a:pt x="5693" y="5932"/>
                    <a:pt x="5703" y="5968"/>
                  </a:cubicBezTo>
                  <a:cubicBezTo>
                    <a:pt x="5682" y="5944"/>
                    <a:pt x="5652" y="5956"/>
                    <a:pt x="5637" y="5968"/>
                  </a:cubicBezTo>
                  <a:cubicBezTo>
                    <a:pt x="5617" y="5979"/>
                    <a:pt x="5607" y="6014"/>
                    <a:pt x="5597" y="6044"/>
                  </a:cubicBezTo>
                  <a:cubicBezTo>
                    <a:pt x="5607" y="6067"/>
                    <a:pt x="5607" y="6079"/>
                    <a:pt x="5617" y="6102"/>
                  </a:cubicBezTo>
                  <a:cubicBezTo>
                    <a:pt x="5567" y="6149"/>
                    <a:pt x="5481" y="6167"/>
                    <a:pt x="5415" y="6126"/>
                  </a:cubicBezTo>
                  <a:lnTo>
                    <a:pt x="5415" y="6137"/>
                  </a:lnTo>
                  <a:cubicBezTo>
                    <a:pt x="5415" y="6149"/>
                    <a:pt x="5405" y="6149"/>
                    <a:pt x="5395" y="6149"/>
                  </a:cubicBezTo>
                  <a:cubicBezTo>
                    <a:pt x="5375" y="6167"/>
                    <a:pt x="5375" y="6202"/>
                    <a:pt x="5385" y="6237"/>
                  </a:cubicBezTo>
                  <a:cubicBezTo>
                    <a:pt x="5395" y="6261"/>
                    <a:pt x="5415" y="6302"/>
                    <a:pt x="5405" y="6325"/>
                  </a:cubicBezTo>
                  <a:cubicBezTo>
                    <a:pt x="5405" y="6337"/>
                    <a:pt x="5395" y="6360"/>
                    <a:pt x="5395" y="6372"/>
                  </a:cubicBezTo>
                  <a:cubicBezTo>
                    <a:pt x="5395" y="6407"/>
                    <a:pt x="5440" y="6436"/>
                    <a:pt x="5440" y="6471"/>
                  </a:cubicBezTo>
                  <a:cubicBezTo>
                    <a:pt x="5440" y="6483"/>
                    <a:pt x="5440" y="6507"/>
                    <a:pt x="5430" y="6518"/>
                  </a:cubicBezTo>
                  <a:cubicBezTo>
                    <a:pt x="5405" y="6571"/>
                    <a:pt x="5385" y="6618"/>
                    <a:pt x="5335" y="6630"/>
                  </a:cubicBezTo>
                  <a:cubicBezTo>
                    <a:pt x="5279" y="6641"/>
                    <a:pt x="5229" y="6571"/>
                    <a:pt x="5239" y="6507"/>
                  </a:cubicBezTo>
                  <a:cubicBezTo>
                    <a:pt x="5239" y="6448"/>
                    <a:pt x="5279" y="6384"/>
                    <a:pt x="5335" y="6360"/>
                  </a:cubicBezTo>
                  <a:cubicBezTo>
                    <a:pt x="5299" y="6325"/>
                    <a:pt x="5249" y="6313"/>
                    <a:pt x="5203" y="6337"/>
                  </a:cubicBezTo>
                  <a:cubicBezTo>
                    <a:pt x="5183" y="6348"/>
                    <a:pt x="5163" y="6395"/>
                    <a:pt x="5183" y="6407"/>
                  </a:cubicBezTo>
                  <a:cubicBezTo>
                    <a:pt x="5133" y="6384"/>
                    <a:pt x="5077" y="6407"/>
                    <a:pt x="5037" y="6448"/>
                  </a:cubicBezTo>
                  <a:cubicBezTo>
                    <a:pt x="5057" y="6507"/>
                    <a:pt x="5088" y="6571"/>
                    <a:pt x="5113" y="6630"/>
                  </a:cubicBezTo>
                  <a:cubicBezTo>
                    <a:pt x="5123" y="6641"/>
                    <a:pt x="5123" y="6653"/>
                    <a:pt x="5123" y="6682"/>
                  </a:cubicBezTo>
                  <a:cubicBezTo>
                    <a:pt x="5123" y="6694"/>
                    <a:pt x="5113" y="6706"/>
                    <a:pt x="5113" y="6717"/>
                  </a:cubicBezTo>
                  <a:cubicBezTo>
                    <a:pt x="5077" y="6753"/>
                    <a:pt x="5027" y="6764"/>
                    <a:pt x="4997" y="6741"/>
                  </a:cubicBezTo>
                  <a:cubicBezTo>
                    <a:pt x="5007" y="6753"/>
                    <a:pt x="5007" y="6764"/>
                    <a:pt x="4997" y="6764"/>
                  </a:cubicBezTo>
                  <a:cubicBezTo>
                    <a:pt x="4982" y="6776"/>
                    <a:pt x="4961" y="6764"/>
                    <a:pt x="4951" y="6764"/>
                  </a:cubicBezTo>
                  <a:cubicBezTo>
                    <a:pt x="4941" y="6753"/>
                    <a:pt x="4931" y="6741"/>
                    <a:pt x="4921" y="6741"/>
                  </a:cubicBezTo>
                  <a:cubicBezTo>
                    <a:pt x="4891" y="6729"/>
                    <a:pt x="4856" y="6764"/>
                    <a:pt x="4866" y="6805"/>
                  </a:cubicBezTo>
                  <a:cubicBezTo>
                    <a:pt x="4866" y="6840"/>
                    <a:pt x="4901" y="6852"/>
                    <a:pt x="4911" y="6887"/>
                  </a:cubicBezTo>
                  <a:cubicBezTo>
                    <a:pt x="4921" y="6940"/>
                    <a:pt x="4866" y="6975"/>
                    <a:pt x="4825" y="6987"/>
                  </a:cubicBezTo>
                  <a:cubicBezTo>
                    <a:pt x="4785" y="6999"/>
                    <a:pt x="4740" y="7051"/>
                    <a:pt x="4760" y="7098"/>
                  </a:cubicBezTo>
                  <a:cubicBezTo>
                    <a:pt x="4730" y="7063"/>
                    <a:pt x="4674" y="7063"/>
                    <a:pt x="4644" y="7098"/>
                  </a:cubicBezTo>
                  <a:cubicBezTo>
                    <a:pt x="4609" y="7133"/>
                    <a:pt x="4593" y="7186"/>
                    <a:pt x="4583" y="7233"/>
                  </a:cubicBezTo>
                  <a:cubicBezTo>
                    <a:pt x="4538" y="7256"/>
                    <a:pt x="4508" y="7309"/>
                    <a:pt x="4477" y="7344"/>
                  </a:cubicBezTo>
                  <a:cubicBezTo>
                    <a:pt x="4442" y="7379"/>
                    <a:pt x="4392" y="7420"/>
                    <a:pt x="4351" y="7403"/>
                  </a:cubicBezTo>
                  <a:cubicBezTo>
                    <a:pt x="4372" y="7444"/>
                    <a:pt x="4346" y="7497"/>
                    <a:pt x="4326" y="7526"/>
                  </a:cubicBezTo>
                  <a:cubicBezTo>
                    <a:pt x="4291" y="7561"/>
                    <a:pt x="4266" y="7590"/>
                    <a:pt x="4246" y="7626"/>
                  </a:cubicBezTo>
                  <a:cubicBezTo>
                    <a:pt x="4230" y="7649"/>
                    <a:pt x="4230" y="7661"/>
                    <a:pt x="4220" y="7690"/>
                  </a:cubicBezTo>
                  <a:cubicBezTo>
                    <a:pt x="4200" y="7725"/>
                    <a:pt x="4160" y="7731"/>
                    <a:pt x="4140" y="7772"/>
                  </a:cubicBezTo>
                  <a:cubicBezTo>
                    <a:pt x="4114" y="7807"/>
                    <a:pt x="4124" y="7860"/>
                    <a:pt x="4124" y="7907"/>
                  </a:cubicBezTo>
                  <a:cubicBezTo>
                    <a:pt x="4124" y="7983"/>
                    <a:pt x="4084" y="8041"/>
                    <a:pt x="4064" y="8118"/>
                  </a:cubicBezTo>
                  <a:cubicBezTo>
                    <a:pt x="4044" y="8194"/>
                    <a:pt x="4024" y="8264"/>
                    <a:pt x="4064" y="8329"/>
                  </a:cubicBezTo>
                  <a:cubicBezTo>
                    <a:pt x="4094" y="8329"/>
                    <a:pt x="4104" y="8364"/>
                    <a:pt x="4104" y="8399"/>
                  </a:cubicBezTo>
                  <a:lnTo>
                    <a:pt x="4104" y="8598"/>
                  </a:lnTo>
                  <a:cubicBezTo>
                    <a:pt x="4104" y="8645"/>
                    <a:pt x="4104" y="8709"/>
                    <a:pt x="4140" y="8733"/>
                  </a:cubicBezTo>
                  <a:cubicBezTo>
                    <a:pt x="4150" y="8733"/>
                    <a:pt x="4150" y="8733"/>
                    <a:pt x="4160" y="8744"/>
                  </a:cubicBezTo>
                  <a:lnTo>
                    <a:pt x="4160" y="8756"/>
                  </a:lnTo>
                  <a:cubicBezTo>
                    <a:pt x="4150" y="8809"/>
                    <a:pt x="4150" y="8856"/>
                    <a:pt x="4140" y="8903"/>
                  </a:cubicBezTo>
                  <a:cubicBezTo>
                    <a:pt x="4140" y="8944"/>
                    <a:pt x="4150" y="8991"/>
                    <a:pt x="4180" y="8991"/>
                  </a:cubicBezTo>
                  <a:cubicBezTo>
                    <a:pt x="4180" y="9067"/>
                    <a:pt x="4170" y="9125"/>
                    <a:pt x="4160" y="9201"/>
                  </a:cubicBezTo>
                  <a:cubicBezTo>
                    <a:pt x="4200" y="9248"/>
                    <a:pt x="4200" y="9336"/>
                    <a:pt x="4160" y="9395"/>
                  </a:cubicBezTo>
                  <a:cubicBezTo>
                    <a:pt x="4230" y="9436"/>
                    <a:pt x="4256" y="9541"/>
                    <a:pt x="4210" y="9617"/>
                  </a:cubicBezTo>
                  <a:cubicBezTo>
                    <a:pt x="4246" y="9641"/>
                    <a:pt x="4286" y="9664"/>
                    <a:pt x="4306" y="9717"/>
                  </a:cubicBezTo>
                  <a:cubicBezTo>
                    <a:pt x="4326" y="9764"/>
                    <a:pt x="4316" y="9828"/>
                    <a:pt x="4276" y="9840"/>
                  </a:cubicBezTo>
                  <a:cubicBezTo>
                    <a:pt x="4336" y="9922"/>
                    <a:pt x="4361" y="10033"/>
                    <a:pt x="4336" y="10145"/>
                  </a:cubicBezTo>
                  <a:cubicBezTo>
                    <a:pt x="4372" y="10145"/>
                    <a:pt x="4392" y="10168"/>
                    <a:pt x="4402" y="10209"/>
                  </a:cubicBezTo>
                  <a:cubicBezTo>
                    <a:pt x="4412" y="10244"/>
                    <a:pt x="4422" y="10268"/>
                    <a:pt x="4442" y="10291"/>
                  </a:cubicBezTo>
                  <a:cubicBezTo>
                    <a:pt x="4477" y="10320"/>
                    <a:pt x="4508" y="10332"/>
                    <a:pt x="4548" y="10344"/>
                  </a:cubicBezTo>
                  <a:cubicBezTo>
                    <a:pt x="4624" y="10367"/>
                    <a:pt x="4664" y="10426"/>
                    <a:pt x="4730" y="10490"/>
                  </a:cubicBezTo>
                  <a:cubicBezTo>
                    <a:pt x="4785" y="10537"/>
                    <a:pt x="4856" y="10590"/>
                    <a:pt x="4931" y="10566"/>
                  </a:cubicBezTo>
                  <a:cubicBezTo>
                    <a:pt x="4982" y="10537"/>
                    <a:pt x="5027" y="10479"/>
                    <a:pt x="5077" y="10455"/>
                  </a:cubicBezTo>
                  <a:cubicBezTo>
                    <a:pt x="5113" y="10426"/>
                    <a:pt x="5153" y="10426"/>
                    <a:pt x="5193" y="10414"/>
                  </a:cubicBezTo>
                  <a:cubicBezTo>
                    <a:pt x="5239" y="10402"/>
                    <a:pt x="5269" y="10367"/>
                    <a:pt x="5259" y="10320"/>
                  </a:cubicBezTo>
                  <a:cubicBezTo>
                    <a:pt x="5259" y="10303"/>
                    <a:pt x="5249" y="10279"/>
                    <a:pt x="5249" y="10268"/>
                  </a:cubicBezTo>
                  <a:cubicBezTo>
                    <a:pt x="5249" y="10233"/>
                    <a:pt x="5274" y="10221"/>
                    <a:pt x="5299" y="10209"/>
                  </a:cubicBezTo>
                  <a:cubicBezTo>
                    <a:pt x="5319" y="10197"/>
                    <a:pt x="5355" y="10197"/>
                    <a:pt x="5375" y="10186"/>
                  </a:cubicBezTo>
                  <a:cubicBezTo>
                    <a:pt x="5405" y="10156"/>
                    <a:pt x="5430" y="10121"/>
                    <a:pt x="5451" y="10086"/>
                  </a:cubicBezTo>
                  <a:cubicBezTo>
                    <a:pt x="5481" y="10033"/>
                    <a:pt x="5531" y="10010"/>
                    <a:pt x="5587" y="9986"/>
                  </a:cubicBezTo>
                  <a:cubicBezTo>
                    <a:pt x="5672" y="9951"/>
                    <a:pt x="5768" y="9899"/>
                    <a:pt x="5849" y="9951"/>
                  </a:cubicBezTo>
                  <a:cubicBezTo>
                    <a:pt x="5884" y="9975"/>
                    <a:pt x="5914" y="10010"/>
                    <a:pt x="5894" y="10045"/>
                  </a:cubicBezTo>
                  <a:cubicBezTo>
                    <a:pt x="5955" y="10121"/>
                    <a:pt x="5995" y="10221"/>
                    <a:pt x="5995" y="10320"/>
                  </a:cubicBezTo>
                  <a:cubicBezTo>
                    <a:pt x="5995" y="10379"/>
                    <a:pt x="5995" y="10455"/>
                    <a:pt x="6046" y="10479"/>
                  </a:cubicBezTo>
                  <a:cubicBezTo>
                    <a:pt x="6005" y="10502"/>
                    <a:pt x="6015" y="10590"/>
                    <a:pt x="6046" y="10625"/>
                  </a:cubicBezTo>
                  <a:cubicBezTo>
                    <a:pt x="6081" y="10660"/>
                    <a:pt x="6111" y="10725"/>
                    <a:pt x="6091" y="10760"/>
                  </a:cubicBezTo>
                  <a:lnTo>
                    <a:pt x="6343" y="11129"/>
                  </a:lnTo>
                  <a:cubicBezTo>
                    <a:pt x="6353" y="11141"/>
                    <a:pt x="6363" y="11164"/>
                    <a:pt x="6373" y="11193"/>
                  </a:cubicBezTo>
                  <a:cubicBezTo>
                    <a:pt x="6373" y="11205"/>
                    <a:pt x="6373" y="11228"/>
                    <a:pt x="6383" y="11240"/>
                  </a:cubicBezTo>
                  <a:cubicBezTo>
                    <a:pt x="6398" y="11275"/>
                    <a:pt x="6449" y="11287"/>
                    <a:pt x="6439" y="11328"/>
                  </a:cubicBezTo>
                  <a:cubicBezTo>
                    <a:pt x="6429" y="11340"/>
                    <a:pt x="6419" y="11340"/>
                    <a:pt x="6398" y="11351"/>
                  </a:cubicBezTo>
                  <a:cubicBezTo>
                    <a:pt x="6429" y="11398"/>
                    <a:pt x="6383" y="11463"/>
                    <a:pt x="6333" y="11498"/>
                  </a:cubicBezTo>
                  <a:cubicBezTo>
                    <a:pt x="6293" y="11533"/>
                    <a:pt x="6237" y="11586"/>
                    <a:pt x="6257" y="11633"/>
                  </a:cubicBezTo>
                  <a:cubicBezTo>
                    <a:pt x="6333" y="11697"/>
                    <a:pt x="6409" y="11721"/>
                    <a:pt x="6489" y="11732"/>
                  </a:cubicBezTo>
                  <a:cubicBezTo>
                    <a:pt x="6514" y="11767"/>
                    <a:pt x="6514" y="11803"/>
                    <a:pt x="6514" y="11844"/>
                  </a:cubicBezTo>
                  <a:cubicBezTo>
                    <a:pt x="6535" y="11832"/>
                    <a:pt x="6565" y="11855"/>
                    <a:pt x="6555" y="11890"/>
                  </a:cubicBezTo>
                  <a:cubicBezTo>
                    <a:pt x="6555" y="11914"/>
                    <a:pt x="6535" y="11943"/>
                    <a:pt x="6514" y="11967"/>
                  </a:cubicBezTo>
                  <a:cubicBezTo>
                    <a:pt x="6585" y="12025"/>
                    <a:pt x="6671" y="12060"/>
                    <a:pt x="6767" y="12060"/>
                  </a:cubicBezTo>
                  <a:cubicBezTo>
                    <a:pt x="6736" y="12037"/>
                    <a:pt x="6746" y="11978"/>
                    <a:pt x="6767" y="11926"/>
                  </a:cubicBezTo>
                  <a:cubicBezTo>
                    <a:pt x="6787" y="11890"/>
                    <a:pt x="6817" y="11844"/>
                    <a:pt x="6807" y="11791"/>
                  </a:cubicBezTo>
                  <a:cubicBezTo>
                    <a:pt x="6807" y="11779"/>
                    <a:pt x="6797" y="11767"/>
                    <a:pt x="6807" y="11756"/>
                  </a:cubicBezTo>
                  <a:cubicBezTo>
                    <a:pt x="6807" y="11732"/>
                    <a:pt x="6832" y="11721"/>
                    <a:pt x="6842" y="11721"/>
                  </a:cubicBezTo>
                  <a:cubicBezTo>
                    <a:pt x="6978" y="11621"/>
                    <a:pt x="7160" y="11621"/>
                    <a:pt x="7296" y="11709"/>
                  </a:cubicBezTo>
                  <a:cubicBezTo>
                    <a:pt x="7286" y="11668"/>
                    <a:pt x="7316" y="11633"/>
                    <a:pt x="7346" y="11609"/>
                  </a:cubicBezTo>
                  <a:cubicBezTo>
                    <a:pt x="7382" y="11598"/>
                    <a:pt x="7422" y="11586"/>
                    <a:pt x="7442" y="11545"/>
                  </a:cubicBezTo>
                  <a:cubicBezTo>
                    <a:pt x="7462" y="11510"/>
                    <a:pt x="7462" y="11475"/>
                    <a:pt x="7472" y="11433"/>
                  </a:cubicBezTo>
                  <a:cubicBezTo>
                    <a:pt x="7488" y="11398"/>
                    <a:pt x="7528" y="11363"/>
                    <a:pt x="7558" y="11398"/>
                  </a:cubicBezTo>
                  <a:cubicBezTo>
                    <a:pt x="7548" y="11340"/>
                    <a:pt x="7538" y="11252"/>
                    <a:pt x="7578" y="11217"/>
                  </a:cubicBezTo>
                  <a:cubicBezTo>
                    <a:pt x="7548" y="11205"/>
                    <a:pt x="7508" y="11176"/>
                    <a:pt x="7518" y="11141"/>
                  </a:cubicBezTo>
                  <a:cubicBezTo>
                    <a:pt x="7518" y="11129"/>
                    <a:pt x="7528" y="11117"/>
                    <a:pt x="7538" y="11105"/>
                  </a:cubicBezTo>
                  <a:cubicBezTo>
                    <a:pt x="7578" y="11029"/>
                    <a:pt x="7578" y="10930"/>
                    <a:pt x="7538" y="10859"/>
                  </a:cubicBezTo>
                  <a:cubicBezTo>
                    <a:pt x="7518" y="10848"/>
                    <a:pt x="7548" y="10824"/>
                    <a:pt x="7558" y="10795"/>
                  </a:cubicBezTo>
                  <a:cubicBezTo>
                    <a:pt x="7614" y="10713"/>
                    <a:pt x="7452" y="10602"/>
                    <a:pt x="7498" y="10514"/>
                  </a:cubicBezTo>
                  <a:cubicBezTo>
                    <a:pt x="7508" y="10502"/>
                    <a:pt x="7528" y="10490"/>
                    <a:pt x="7538" y="10479"/>
                  </a:cubicBezTo>
                  <a:cubicBezTo>
                    <a:pt x="7593" y="10426"/>
                    <a:pt x="7624" y="10344"/>
                    <a:pt x="7603" y="10268"/>
                  </a:cubicBezTo>
                  <a:cubicBezTo>
                    <a:pt x="7593" y="10244"/>
                    <a:pt x="7593" y="10233"/>
                    <a:pt x="7578" y="10209"/>
                  </a:cubicBezTo>
                  <a:cubicBezTo>
                    <a:pt x="7578" y="10121"/>
                    <a:pt x="7664" y="10098"/>
                    <a:pt x="7740" y="10074"/>
                  </a:cubicBezTo>
                  <a:cubicBezTo>
                    <a:pt x="7825" y="10045"/>
                    <a:pt x="7896" y="10010"/>
                    <a:pt x="7972" y="9963"/>
                  </a:cubicBezTo>
                  <a:cubicBezTo>
                    <a:pt x="8027" y="9922"/>
                    <a:pt x="8077" y="9887"/>
                    <a:pt x="8133" y="9840"/>
                  </a:cubicBezTo>
                  <a:cubicBezTo>
                    <a:pt x="8098" y="9828"/>
                    <a:pt x="8098" y="9776"/>
                    <a:pt x="8118" y="9752"/>
                  </a:cubicBezTo>
                  <a:cubicBezTo>
                    <a:pt x="8143" y="9729"/>
                    <a:pt x="8173" y="9717"/>
                    <a:pt x="8193" y="9694"/>
                  </a:cubicBezTo>
                  <a:cubicBezTo>
                    <a:pt x="8259" y="9653"/>
                    <a:pt x="8319" y="9559"/>
                    <a:pt x="8279" y="9494"/>
                  </a:cubicBezTo>
                  <a:cubicBezTo>
                    <a:pt x="8269" y="9483"/>
                    <a:pt x="8259" y="9471"/>
                    <a:pt x="8259" y="9459"/>
                  </a:cubicBezTo>
                  <a:cubicBezTo>
                    <a:pt x="8249" y="9436"/>
                    <a:pt x="8279" y="9406"/>
                    <a:pt x="8289" y="9371"/>
                  </a:cubicBezTo>
                  <a:cubicBezTo>
                    <a:pt x="8309" y="9295"/>
                    <a:pt x="8183" y="9260"/>
                    <a:pt x="8183" y="9172"/>
                  </a:cubicBezTo>
                  <a:cubicBezTo>
                    <a:pt x="8239" y="9149"/>
                    <a:pt x="8214" y="9067"/>
                    <a:pt x="8183" y="9002"/>
                  </a:cubicBezTo>
                  <a:cubicBezTo>
                    <a:pt x="8163" y="8967"/>
                    <a:pt x="8133" y="8914"/>
                    <a:pt x="8088" y="8903"/>
                  </a:cubicBezTo>
                  <a:cubicBezTo>
                    <a:pt x="8047" y="8879"/>
                    <a:pt x="7992" y="8891"/>
                    <a:pt x="7972" y="8944"/>
                  </a:cubicBezTo>
                  <a:cubicBezTo>
                    <a:pt x="7931" y="8879"/>
                    <a:pt x="7866" y="8832"/>
                    <a:pt x="7790" y="8821"/>
                  </a:cubicBezTo>
                  <a:cubicBezTo>
                    <a:pt x="7770" y="8821"/>
                    <a:pt x="7750" y="8809"/>
                    <a:pt x="7730" y="8791"/>
                  </a:cubicBezTo>
                  <a:cubicBezTo>
                    <a:pt x="7674" y="8756"/>
                    <a:pt x="7699" y="8645"/>
                    <a:pt x="7750" y="8633"/>
                  </a:cubicBezTo>
                  <a:cubicBezTo>
                    <a:pt x="7709" y="8633"/>
                    <a:pt x="7674" y="8586"/>
                    <a:pt x="7664" y="8534"/>
                  </a:cubicBezTo>
                  <a:cubicBezTo>
                    <a:pt x="7654" y="8487"/>
                    <a:pt x="7654" y="8428"/>
                    <a:pt x="7634" y="8387"/>
                  </a:cubicBezTo>
                  <a:cubicBezTo>
                    <a:pt x="7664" y="8399"/>
                    <a:pt x="7699" y="8364"/>
                    <a:pt x="7699" y="8329"/>
                  </a:cubicBezTo>
                  <a:cubicBezTo>
                    <a:pt x="7699" y="8288"/>
                    <a:pt x="7684" y="8252"/>
                    <a:pt x="7664" y="8217"/>
                  </a:cubicBezTo>
                  <a:cubicBezTo>
                    <a:pt x="7654" y="8182"/>
                    <a:pt x="7644" y="8141"/>
                    <a:pt x="7664" y="8106"/>
                  </a:cubicBezTo>
                  <a:lnTo>
                    <a:pt x="7740" y="8106"/>
                  </a:lnTo>
                  <a:cubicBezTo>
                    <a:pt x="7740" y="8059"/>
                    <a:pt x="7740" y="7995"/>
                    <a:pt x="7760" y="7948"/>
                  </a:cubicBezTo>
                  <a:cubicBezTo>
                    <a:pt x="7730" y="7883"/>
                    <a:pt x="7825" y="7813"/>
                    <a:pt x="7815" y="7737"/>
                  </a:cubicBezTo>
                  <a:cubicBezTo>
                    <a:pt x="7815" y="7713"/>
                    <a:pt x="7805" y="7702"/>
                    <a:pt x="7790" y="7690"/>
                  </a:cubicBezTo>
                  <a:cubicBezTo>
                    <a:pt x="7770" y="7649"/>
                    <a:pt x="7770" y="7590"/>
                    <a:pt x="7780" y="7555"/>
                  </a:cubicBezTo>
                  <a:cubicBezTo>
                    <a:pt x="7815" y="7567"/>
                    <a:pt x="7825" y="7514"/>
                    <a:pt x="7835" y="7479"/>
                  </a:cubicBezTo>
                  <a:cubicBezTo>
                    <a:pt x="7856" y="7420"/>
                    <a:pt x="7906" y="7391"/>
                    <a:pt x="7961" y="7356"/>
                  </a:cubicBezTo>
                  <a:cubicBezTo>
                    <a:pt x="8002" y="7321"/>
                    <a:pt x="8047" y="7245"/>
                    <a:pt x="8012" y="7198"/>
                  </a:cubicBezTo>
                  <a:cubicBezTo>
                    <a:pt x="8077" y="7210"/>
                    <a:pt x="8143" y="7122"/>
                    <a:pt x="8133" y="7051"/>
                  </a:cubicBezTo>
                  <a:cubicBezTo>
                    <a:pt x="8259" y="7034"/>
                    <a:pt x="8330" y="6876"/>
                    <a:pt x="8375" y="6741"/>
                  </a:cubicBezTo>
                  <a:cubicBezTo>
                    <a:pt x="8385" y="6794"/>
                    <a:pt x="8461" y="6764"/>
                    <a:pt x="8491" y="6717"/>
                  </a:cubicBezTo>
                  <a:lnTo>
                    <a:pt x="8551" y="6641"/>
                  </a:lnTo>
                  <a:cubicBezTo>
                    <a:pt x="8577" y="6618"/>
                    <a:pt x="8607" y="6583"/>
                    <a:pt x="8637" y="6583"/>
                  </a:cubicBezTo>
                  <a:cubicBezTo>
                    <a:pt x="8672" y="6583"/>
                    <a:pt x="8703" y="6618"/>
                    <a:pt x="8693" y="6653"/>
                  </a:cubicBezTo>
                  <a:cubicBezTo>
                    <a:pt x="8713" y="6682"/>
                    <a:pt x="8753" y="6630"/>
                    <a:pt x="8743" y="6594"/>
                  </a:cubicBezTo>
                  <a:cubicBezTo>
                    <a:pt x="8743" y="6559"/>
                    <a:pt x="8723" y="6518"/>
                    <a:pt x="8723" y="6483"/>
                  </a:cubicBezTo>
                  <a:cubicBezTo>
                    <a:pt x="8723" y="6425"/>
                    <a:pt x="8778" y="6395"/>
                    <a:pt x="8809" y="6360"/>
                  </a:cubicBezTo>
                  <a:cubicBezTo>
                    <a:pt x="8839" y="6325"/>
                    <a:pt x="8839" y="6225"/>
                    <a:pt x="8788" y="6237"/>
                  </a:cubicBezTo>
                  <a:cubicBezTo>
                    <a:pt x="8809" y="6178"/>
                    <a:pt x="8904" y="6225"/>
                    <a:pt x="8935" y="6178"/>
                  </a:cubicBezTo>
                  <a:cubicBezTo>
                    <a:pt x="8955" y="6137"/>
                    <a:pt x="8955" y="6079"/>
                    <a:pt x="8985" y="6079"/>
                  </a:cubicBezTo>
                  <a:cubicBezTo>
                    <a:pt x="8985" y="6044"/>
                    <a:pt x="8945" y="6026"/>
                    <a:pt x="8924" y="6003"/>
                  </a:cubicBezTo>
                  <a:cubicBezTo>
                    <a:pt x="8894" y="5968"/>
                    <a:pt x="8894" y="5921"/>
                    <a:pt x="8894" y="5868"/>
                  </a:cubicBezTo>
                  <a:cubicBezTo>
                    <a:pt x="8894" y="5821"/>
                    <a:pt x="8859" y="5768"/>
                    <a:pt x="8819" y="5768"/>
                  </a:cubicBezTo>
                  <a:lnTo>
                    <a:pt x="8924" y="5645"/>
                  </a:lnTo>
                  <a:cubicBezTo>
                    <a:pt x="8955" y="5610"/>
                    <a:pt x="9000" y="5563"/>
                    <a:pt x="9020" y="5511"/>
                  </a:cubicBezTo>
                  <a:cubicBezTo>
                    <a:pt x="9040" y="5464"/>
                    <a:pt x="9040" y="5388"/>
                    <a:pt x="9010" y="5341"/>
                  </a:cubicBezTo>
                  <a:cubicBezTo>
                    <a:pt x="9040" y="5352"/>
                    <a:pt x="9081" y="5317"/>
                    <a:pt x="9081" y="5276"/>
                  </a:cubicBezTo>
                  <a:cubicBezTo>
                    <a:pt x="9091" y="5276"/>
                    <a:pt x="9116" y="5294"/>
                    <a:pt x="9126" y="5294"/>
                  </a:cubicBezTo>
                  <a:cubicBezTo>
                    <a:pt x="9146" y="5241"/>
                    <a:pt x="9177" y="5206"/>
                    <a:pt x="9212" y="5183"/>
                  </a:cubicBezTo>
                  <a:cubicBezTo>
                    <a:pt x="9232" y="5194"/>
                    <a:pt x="9242" y="5206"/>
                    <a:pt x="9262" y="5218"/>
                  </a:cubicBezTo>
                  <a:cubicBezTo>
                    <a:pt x="9303" y="5171"/>
                    <a:pt x="9303" y="5095"/>
                    <a:pt x="9272" y="5048"/>
                  </a:cubicBezTo>
                  <a:cubicBezTo>
                    <a:pt x="9434" y="5036"/>
                    <a:pt x="9590" y="5019"/>
                    <a:pt x="9751" y="5036"/>
                  </a:cubicBezTo>
                  <a:cubicBezTo>
                    <a:pt x="9782" y="5071"/>
                    <a:pt x="9822" y="5095"/>
                    <a:pt x="9852" y="5130"/>
                  </a:cubicBezTo>
                  <a:lnTo>
                    <a:pt x="9908" y="5130"/>
                  </a:lnTo>
                  <a:cubicBezTo>
                    <a:pt x="9852" y="5194"/>
                    <a:pt x="9918" y="5294"/>
                    <a:pt x="9973" y="5352"/>
                  </a:cubicBezTo>
                  <a:cubicBezTo>
                    <a:pt x="9938" y="5364"/>
                    <a:pt x="9918" y="5429"/>
                    <a:pt x="9928" y="5464"/>
                  </a:cubicBezTo>
                  <a:cubicBezTo>
                    <a:pt x="9938" y="5487"/>
                    <a:pt x="9948" y="5511"/>
                    <a:pt x="9948" y="5522"/>
                  </a:cubicBezTo>
                  <a:cubicBezTo>
                    <a:pt x="9938" y="5563"/>
                    <a:pt x="9898" y="5552"/>
                    <a:pt x="9877" y="5540"/>
                  </a:cubicBezTo>
                  <a:cubicBezTo>
                    <a:pt x="9852" y="5511"/>
                    <a:pt x="9832" y="5487"/>
                    <a:pt x="9802" y="5487"/>
                  </a:cubicBezTo>
                  <a:cubicBezTo>
                    <a:pt x="9782" y="5563"/>
                    <a:pt x="9792" y="5663"/>
                    <a:pt x="9832" y="5722"/>
                  </a:cubicBezTo>
                  <a:cubicBezTo>
                    <a:pt x="9782" y="5722"/>
                    <a:pt x="9736" y="5757"/>
                    <a:pt x="9706" y="5798"/>
                  </a:cubicBezTo>
                  <a:cubicBezTo>
                    <a:pt x="9686" y="5821"/>
                    <a:pt x="9666" y="5845"/>
                    <a:pt x="9656" y="5868"/>
                  </a:cubicBezTo>
                  <a:cubicBezTo>
                    <a:pt x="9646" y="5891"/>
                    <a:pt x="9646" y="5944"/>
                    <a:pt x="9666" y="5956"/>
                  </a:cubicBezTo>
                  <a:lnTo>
                    <a:pt x="9600" y="6026"/>
                  </a:lnTo>
                  <a:cubicBezTo>
                    <a:pt x="9610" y="6055"/>
                    <a:pt x="9630" y="6067"/>
                    <a:pt x="9646" y="6091"/>
                  </a:cubicBezTo>
                  <a:cubicBezTo>
                    <a:pt x="9550" y="6126"/>
                    <a:pt x="9474" y="6225"/>
                    <a:pt x="9454" y="6337"/>
                  </a:cubicBezTo>
                  <a:cubicBezTo>
                    <a:pt x="9398" y="6360"/>
                    <a:pt x="9348" y="6395"/>
                    <a:pt x="9303" y="6460"/>
                  </a:cubicBezTo>
                  <a:cubicBezTo>
                    <a:pt x="9303" y="6425"/>
                    <a:pt x="9262" y="6407"/>
                    <a:pt x="9232" y="6436"/>
                  </a:cubicBezTo>
                  <a:cubicBezTo>
                    <a:pt x="9212" y="6460"/>
                    <a:pt x="9197" y="6483"/>
                    <a:pt x="9187" y="6518"/>
                  </a:cubicBezTo>
                  <a:cubicBezTo>
                    <a:pt x="9167" y="6583"/>
                    <a:pt x="9156" y="6641"/>
                    <a:pt x="9136" y="6706"/>
                  </a:cubicBezTo>
                  <a:cubicBezTo>
                    <a:pt x="9071" y="6829"/>
                    <a:pt x="8914" y="6864"/>
                    <a:pt x="8809" y="6794"/>
                  </a:cubicBezTo>
                  <a:cubicBezTo>
                    <a:pt x="8788" y="6805"/>
                    <a:pt x="8763" y="6840"/>
                    <a:pt x="8778" y="6864"/>
                  </a:cubicBezTo>
                  <a:cubicBezTo>
                    <a:pt x="8788" y="6887"/>
                    <a:pt x="8819" y="6917"/>
                    <a:pt x="8839" y="6899"/>
                  </a:cubicBezTo>
                  <a:cubicBezTo>
                    <a:pt x="8849" y="6928"/>
                    <a:pt x="8829" y="6952"/>
                    <a:pt x="8809" y="6964"/>
                  </a:cubicBezTo>
                  <a:cubicBezTo>
                    <a:pt x="8788" y="6964"/>
                    <a:pt x="8753" y="6952"/>
                    <a:pt x="8733" y="6964"/>
                  </a:cubicBezTo>
                  <a:cubicBezTo>
                    <a:pt x="8703" y="6975"/>
                    <a:pt x="8682" y="6993"/>
                    <a:pt x="8682" y="7034"/>
                  </a:cubicBezTo>
                  <a:cubicBezTo>
                    <a:pt x="8682" y="7069"/>
                    <a:pt x="8713" y="7098"/>
                    <a:pt x="8733" y="7110"/>
                  </a:cubicBezTo>
                  <a:cubicBezTo>
                    <a:pt x="8693" y="7157"/>
                    <a:pt x="8693" y="7233"/>
                    <a:pt x="8713" y="7280"/>
                  </a:cubicBezTo>
                  <a:cubicBezTo>
                    <a:pt x="8723" y="7309"/>
                    <a:pt x="8733" y="7321"/>
                    <a:pt x="8743" y="7333"/>
                  </a:cubicBezTo>
                  <a:cubicBezTo>
                    <a:pt x="8763" y="7368"/>
                    <a:pt x="8753" y="7432"/>
                    <a:pt x="8753" y="7479"/>
                  </a:cubicBezTo>
                  <a:cubicBezTo>
                    <a:pt x="8753" y="7526"/>
                    <a:pt x="8788" y="7579"/>
                    <a:pt x="8829" y="7579"/>
                  </a:cubicBezTo>
                  <a:cubicBezTo>
                    <a:pt x="8798" y="7626"/>
                    <a:pt x="8809" y="7690"/>
                    <a:pt x="8839" y="7725"/>
                  </a:cubicBezTo>
                  <a:cubicBezTo>
                    <a:pt x="8819" y="7737"/>
                    <a:pt x="8798" y="7760"/>
                    <a:pt x="8778" y="7772"/>
                  </a:cubicBezTo>
                  <a:cubicBezTo>
                    <a:pt x="8859" y="7860"/>
                    <a:pt x="8904" y="8006"/>
                    <a:pt x="8849" y="8129"/>
                  </a:cubicBezTo>
                  <a:cubicBezTo>
                    <a:pt x="8839" y="8153"/>
                    <a:pt x="8819" y="8194"/>
                    <a:pt x="8829" y="8217"/>
                  </a:cubicBezTo>
                  <a:cubicBezTo>
                    <a:pt x="8829" y="8241"/>
                    <a:pt x="8849" y="8264"/>
                    <a:pt x="8849" y="8276"/>
                  </a:cubicBezTo>
                  <a:cubicBezTo>
                    <a:pt x="8859" y="8329"/>
                    <a:pt x="8839" y="8375"/>
                    <a:pt x="8819" y="8428"/>
                  </a:cubicBezTo>
                  <a:cubicBezTo>
                    <a:pt x="8798" y="8475"/>
                    <a:pt x="8798" y="8551"/>
                    <a:pt x="8849" y="8563"/>
                  </a:cubicBezTo>
                  <a:cubicBezTo>
                    <a:pt x="8788" y="8633"/>
                    <a:pt x="8733" y="8721"/>
                    <a:pt x="8693" y="8809"/>
                  </a:cubicBezTo>
                  <a:cubicBezTo>
                    <a:pt x="8682" y="8791"/>
                    <a:pt x="8657" y="8791"/>
                    <a:pt x="8647" y="8780"/>
                  </a:cubicBezTo>
                  <a:cubicBezTo>
                    <a:pt x="8627" y="8791"/>
                    <a:pt x="8627" y="8821"/>
                    <a:pt x="8627" y="8844"/>
                  </a:cubicBezTo>
                  <a:cubicBezTo>
                    <a:pt x="8567" y="8879"/>
                    <a:pt x="8481" y="8868"/>
                    <a:pt x="8415" y="8832"/>
                  </a:cubicBezTo>
                  <a:cubicBezTo>
                    <a:pt x="8395" y="8809"/>
                    <a:pt x="8355" y="8844"/>
                    <a:pt x="8355" y="8891"/>
                  </a:cubicBezTo>
                  <a:cubicBezTo>
                    <a:pt x="8355" y="8932"/>
                    <a:pt x="8375" y="8979"/>
                    <a:pt x="8355" y="9014"/>
                  </a:cubicBezTo>
                  <a:cubicBezTo>
                    <a:pt x="8345" y="9037"/>
                    <a:pt x="8319" y="9067"/>
                    <a:pt x="8330" y="9090"/>
                  </a:cubicBezTo>
                  <a:cubicBezTo>
                    <a:pt x="8345" y="9102"/>
                    <a:pt x="8355" y="9102"/>
                    <a:pt x="8365" y="9102"/>
                  </a:cubicBezTo>
                  <a:cubicBezTo>
                    <a:pt x="8395" y="9125"/>
                    <a:pt x="8355" y="9190"/>
                    <a:pt x="8375" y="9225"/>
                  </a:cubicBezTo>
                  <a:cubicBezTo>
                    <a:pt x="8385" y="9237"/>
                    <a:pt x="8395" y="9237"/>
                    <a:pt x="8405" y="9248"/>
                  </a:cubicBezTo>
                  <a:cubicBezTo>
                    <a:pt x="8446" y="9260"/>
                    <a:pt x="8491" y="9272"/>
                    <a:pt x="8521" y="9283"/>
                  </a:cubicBezTo>
                  <a:cubicBezTo>
                    <a:pt x="8541" y="9283"/>
                    <a:pt x="8551" y="9295"/>
                    <a:pt x="8577" y="9283"/>
                  </a:cubicBezTo>
                  <a:cubicBezTo>
                    <a:pt x="8587" y="9272"/>
                    <a:pt x="8607" y="9260"/>
                    <a:pt x="8617" y="9260"/>
                  </a:cubicBezTo>
                  <a:cubicBezTo>
                    <a:pt x="8637" y="9248"/>
                    <a:pt x="8672" y="9272"/>
                    <a:pt x="8693" y="9283"/>
                  </a:cubicBezTo>
                  <a:cubicBezTo>
                    <a:pt x="8788" y="9348"/>
                    <a:pt x="8894" y="9324"/>
                    <a:pt x="9000" y="9313"/>
                  </a:cubicBezTo>
                  <a:cubicBezTo>
                    <a:pt x="9071" y="9295"/>
                    <a:pt x="9136" y="9283"/>
                    <a:pt x="9212" y="9272"/>
                  </a:cubicBezTo>
                  <a:cubicBezTo>
                    <a:pt x="9303" y="9260"/>
                    <a:pt x="9419" y="9295"/>
                    <a:pt x="9484" y="9225"/>
                  </a:cubicBezTo>
                  <a:cubicBezTo>
                    <a:pt x="9494" y="9213"/>
                    <a:pt x="9504" y="9201"/>
                    <a:pt x="9524" y="9190"/>
                  </a:cubicBezTo>
                  <a:cubicBezTo>
                    <a:pt x="9560" y="9160"/>
                    <a:pt x="9590" y="9160"/>
                    <a:pt x="9630" y="9160"/>
                  </a:cubicBezTo>
                  <a:lnTo>
                    <a:pt x="9736" y="9160"/>
                  </a:lnTo>
                  <a:cubicBezTo>
                    <a:pt x="9792" y="9160"/>
                    <a:pt x="9852" y="9160"/>
                    <a:pt x="9898" y="9125"/>
                  </a:cubicBezTo>
                  <a:cubicBezTo>
                    <a:pt x="9918" y="9102"/>
                    <a:pt x="9943" y="9067"/>
                    <a:pt x="9958" y="9055"/>
                  </a:cubicBezTo>
                  <a:cubicBezTo>
                    <a:pt x="10009" y="9026"/>
                    <a:pt x="10044" y="9067"/>
                    <a:pt x="10099" y="9067"/>
                  </a:cubicBezTo>
                  <a:cubicBezTo>
                    <a:pt x="10170" y="9078"/>
                    <a:pt x="10256" y="9037"/>
                    <a:pt x="10321" y="8991"/>
                  </a:cubicBezTo>
                  <a:cubicBezTo>
                    <a:pt x="10321" y="9014"/>
                    <a:pt x="10351" y="9002"/>
                    <a:pt x="10361" y="9002"/>
                  </a:cubicBezTo>
                  <a:cubicBezTo>
                    <a:pt x="10392" y="8979"/>
                    <a:pt x="10437" y="8955"/>
                    <a:pt x="10467" y="8944"/>
                  </a:cubicBezTo>
                  <a:cubicBezTo>
                    <a:pt x="10513" y="8944"/>
                    <a:pt x="10553" y="8967"/>
                    <a:pt x="10553" y="9014"/>
                  </a:cubicBezTo>
                  <a:cubicBezTo>
                    <a:pt x="10593" y="9014"/>
                    <a:pt x="10629" y="8991"/>
                    <a:pt x="10649" y="8955"/>
                  </a:cubicBezTo>
                  <a:cubicBezTo>
                    <a:pt x="10659" y="8944"/>
                    <a:pt x="10659" y="8932"/>
                    <a:pt x="10669" y="8932"/>
                  </a:cubicBezTo>
                  <a:cubicBezTo>
                    <a:pt x="10679" y="8914"/>
                    <a:pt x="10689" y="8932"/>
                    <a:pt x="10699" y="8932"/>
                  </a:cubicBezTo>
                  <a:cubicBezTo>
                    <a:pt x="10745" y="8944"/>
                    <a:pt x="10775" y="8944"/>
                    <a:pt x="10815" y="8955"/>
                  </a:cubicBezTo>
                  <a:cubicBezTo>
                    <a:pt x="10911" y="8955"/>
                    <a:pt x="10987" y="9037"/>
                    <a:pt x="11052" y="9114"/>
                  </a:cubicBezTo>
                  <a:cubicBezTo>
                    <a:pt x="11052" y="9160"/>
                    <a:pt x="11027" y="9225"/>
                    <a:pt x="10977" y="9237"/>
                  </a:cubicBezTo>
                  <a:lnTo>
                    <a:pt x="10911" y="9237"/>
                  </a:lnTo>
                  <a:cubicBezTo>
                    <a:pt x="10840" y="9237"/>
                    <a:pt x="10765" y="9336"/>
                    <a:pt x="10785" y="9418"/>
                  </a:cubicBezTo>
                  <a:cubicBezTo>
                    <a:pt x="10724" y="9436"/>
                    <a:pt x="10669" y="9506"/>
                    <a:pt x="10603" y="9506"/>
                  </a:cubicBezTo>
                  <a:cubicBezTo>
                    <a:pt x="10573" y="9506"/>
                    <a:pt x="10553" y="9483"/>
                    <a:pt x="10533" y="9483"/>
                  </a:cubicBezTo>
                  <a:cubicBezTo>
                    <a:pt x="10513" y="9471"/>
                    <a:pt x="10477" y="9483"/>
                    <a:pt x="10457" y="9506"/>
                  </a:cubicBezTo>
                  <a:cubicBezTo>
                    <a:pt x="10407" y="9459"/>
                    <a:pt x="10331" y="9447"/>
                    <a:pt x="10266" y="9436"/>
                  </a:cubicBezTo>
                  <a:lnTo>
                    <a:pt x="10014" y="9395"/>
                  </a:lnTo>
                  <a:lnTo>
                    <a:pt x="10014" y="9459"/>
                  </a:lnTo>
                  <a:cubicBezTo>
                    <a:pt x="9958" y="9471"/>
                    <a:pt x="9898" y="9459"/>
                    <a:pt x="9842" y="9436"/>
                  </a:cubicBezTo>
                  <a:cubicBezTo>
                    <a:pt x="9716" y="9530"/>
                    <a:pt x="9550" y="9571"/>
                    <a:pt x="9464" y="9717"/>
                  </a:cubicBezTo>
                  <a:cubicBezTo>
                    <a:pt x="9484" y="9729"/>
                    <a:pt x="9474" y="9752"/>
                    <a:pt x="9464" y="9764"/>
                  </a:cubicBezTo>
                  <a:cubicBezTo>
                    <a:pt x="9454" y="9776"/>
                    <a:pt x="9434" y="9776"/>
                    <a:pt x="9409" y="9764"/>
                  </a:cubicBezTo>
                  <a:cubicBezTo>
                    <a:pt x="9348" y="9752"/>
                    <a:pt x="9282" y="9740"/>
                    <a:pt x="9212" y="9729"/>
                  </a:cubicBezTo>
                  <a:cubicBezTo>
                    <a:pt x="9212" y="9740"/>
                    <a:pt x="9197" y="9752"/>
                    <a:pt x="9197" y="9776"/>
                  </a:cubicBezTo>
                  <a:cubicBezTo>
                    <a:pt x="9177" y="9776"/>
                    <a:pt x="9156" y="9764"/>
                    <a:pt x="9146" y="9776"/>
                  </a:cubicBezTo>
                  <a:cubicBezTo>
                    <a:pt x="9136" y="9787"/>
                    <a:pt x="9116" y="9799"/>
                    <a:pt x="9116" y="9828"/>
                  </a:cubicBezTo>
                  <a:cubicBezTo>
                    <a:pt x="9071" y="9828"/>
                    <a:pt x="9040" y="9828"/>
                    <a:pt x="9010" y="9863"/>
                  </a:cubicBezTo>
                  <a:cubicBezTo>
                    <a:pt x="8975" y="9887"/>
                    <a:pt x="8975" y="9963"/>
                    <a:pt x="9020" y="9975"/>
                  </a:cubicBezTo>
                  <a:cubicBezTo>
                    <a:pt x="9040" y="9986"/>
                    <a:pt x="9061" y="9975"/>
                    <a:pt x="9071" y="9986"/>
                  </a:cubicBezTo>
                  <a:cubicBezTo>
                    <a:pt x="9106" y="9998"/>
                    <a:pt x="9106" y="10063"/>
                    <a:pt x="9071" y="10086"/>
                  </a:cubicBezTo>
                  <a:cubicBezTo>
                    <a:pt x="9051" y="10109"/>
                    <a:pt x="9020" y="10121"/>
                    <a:pt x="8985" y="10133"/>
                  </a:cubicBezTo>
                  <a:cubicBezTo>
                    <a:pt x="8955" y="10145"/>
                    <a:pt x="8924" y="10168"/>
                    <a:pt x="8914" y="10209"/>
                  </a:cubicBezTo>
                  <a:cubicBezTo>
                    <a:pt x="8924" y="10221"/>
                    <a:pt x="8945" y="10221"/>
                    <a:pt x="8965" y="10221"/>
                  </a:cubicBezTo>
                  <a:cubicBezTo>
                    <a:pt x="8965" y="10244"/>
                    <a:pt x="8945" y="10256"/>
                    <a:pt x="8945" y="10279"/>
                  </a:cubicBezTo>
                  <a:cubicBezTo>
                    <a:pt x="8924" y="10344"/>
                    <a:pt x="9020" y="10402"/>
                    <a:pt x="8985" y="10455"/>
                  </a:cubicBezTo>
                  <a:cubicBezTo>
                    <a:pt x="9010" y="10426"/>
                    <a:pt x="9030" y="10490"/>
                    <a:pt x="9061" y="10490"/>
                  </a:cubicBezTo>
                  <a:cubicBezTo>
                    <a:pt x="9081" y="10490"/>
                    <a:pt x="9096" y="10467"/>
                    <a:pt x="9106" y="10443"/>
                  </a:cubicBezTo>
                  <a:cubicBezTo>
                    <a:pt x="9121" y="10414"/>
                    <a:pt x="9126" y="10391"/>
                    <a:pt x="9146" y="10391"/>
                  </a:cubicBezTo>
                  <a:cubicBezTo>
                    <a:pt x="9156" y="10391"/>
                    <a:pt x="9156" y="10402"/>
                    <a:pt x="9167" y="10414"/>
                  </a:cubicBezTo>
                  <a:cubicBezTo>
                    <a:pt x="9187" y="10426"/>
                    <a:pt x="9212" y="10391"/>
                    <a:pt x="9222" y="10367"/>
                  </a:cubicBezTo>
                  <a:cubicBezTo>
                    <a:pt x="9252" y="10320"/>
                    <a:pt x="9318" y="10303"/>
                    <a:pt x="9358" y="10344"/>
                  </a:cubicBezTo>
                  <a:cubicBezTo>
                    <a:pt x="9358" y="10303"/>
                    <a:pt x="9388" y="10291"/>
                    <a:pt x="9419" y="10291"/>
                  </a:cubicBezTo>
                  <a:cubicBezTo>
                    <a:pt x="9454" y="10291"/>
                    <a:pt x="9484" y="10303"/>
                    <a:pt x="9504" y="10279"/>
                  </a:cubicBezTo>
                  <a:cubicBezTo>
                    <a:pt x="9514" y="10268"/>
                    <a:pt x="9514" y="10268"/>
                    <a:pt x="9524" y="10268"/>
                  </a:cubicBezTo>
                  <a:cubicBezTo>
                    <a:pt x="9540" y="10268"/>
                    <a:pt x="9540" y="10268"/>
                    <a:pt x="9550" y="10279"/>
                  </a:cubicBezTo>
                  <a:cubicBezTo>
                    <a:pt x="9600" y="10320"/>
                    <a:pt x="9630" y="10402"/>
                    <a:pt x="9610" y="10479"/>
                  </a:cubicBezTo>
                  <a:cubicBezTo>
                    <a:pt x="9610" y="10502"/>
                    <a:pt x="9600" y="10514"/>
                    <a:pt x="9600" y="10537"/>
                  </a:cubicBezTo>
                  <a:cubicBezTo>
                    <a:pt x="9600" y="10549"/>
                    <a:pt x="9610" y="10578"/>
                    <a:pt x="9620" y="10590"/>
                  </a:cubicBezTo>
                  <a:cubicBezTo>
                    <a:pt x="9676" y="10672"/>
                    <a:pt x="9696" y="10783"/>
                    <a:pt x="9676" y="10883"/>
                  </a:cubicBezTo>
                  <a:cubicBezTo>
                    <a:pt x="9676" y="10906"/>
                    <a:pt x="9666" y="10930"/>
                    <a:pt x="9676" y="10947"/>
                  </a:cubicBezTo>
                  <a:cubicBezTo>
                    <a:pt x="9686" y="10971"/>
                    <a:pt x="9706" y="10982"/>
                    <a:pt x="9716" y="10971"/>
                  </a:cubicBezTo>
                  <a:cubicBezTo>
                    <a:pt x="9716" y="11006"/>
                    <a:pt x="9686" y="11029"/>
                    <a:pt x="9666" y="11018"/>
                  </a:cubicBezTo>
                  <a:cubicBezTo>
                    <a:pt x="9686" y="11094"/>
                    <a:pt x="9600" y="11164"/>
                    <a:pt x="9540" y="11152"/>
                  </a:cubicBezTo>
                  <a:cubicBezTo>
                    <a:pt x="9474" y="11141"/>
                    <a:pt x="9419" y="11082"/>
                    <a:pt x="9388" y="11006"/>
                  </a:cubicBezTo>
                  <a:cubicBezTo>
                    <a:pt x="9398" y="11006"/>
                    <a:pt x="9409" y="10994"/>
                    <a:pt x="9419" y="10982"/>
                  </a:cubicBezTo>
                  <a:cubicBezTo>
                    <a:pt x="9368" y="10930"/>
                    <a:pt x="9318" y="10883"/>
                    <a:pt x="9252" y="10824"/>
                  </a:cubicBezTo>
                  <a:cubicBezTo>
                    <a:pt x="9242" y="10813"/>
                    <a:pt x="9232" y="10795"/>
                    <a:pt x="9222" y="10771"/>
                  </a:cubicBezTo>
                  <a:cubicBezTo>
                    <a:pt x="9212" y="10748"/>
                    <a:pt x="9222" y="10725"/>
                    <a:pt x="9222" y="10701"/>
                  </a:cubicBezTo>
                  <a:cubicBezTo>
                    <a:pt x="9222" y="10660"/>
                    <a:pt x="9197" y="10613"/>
                    <a:pt x="9167" y="10602"/>
                  </a:cubicBezTo>
                  <a:cubicBezTo>
                    <a:pt x="9156" y="10625"/>
                    <a:pt x="9156" y="10648"/>
                    <a:pt x="9156" y="10689"/>
                  </a:cubicBezTo>
                  <a:cubicBezTo>
                    <a:pt x="9156" y="10713"/>
                    <a:pt x="9136" y="10748"/>
                    <a:pt x="9116" y="10748"/>
                  </a:cubicBezTo>
                  <a:cubicBezTo>
                    <a:pt x="9106" y="10748"/>
                    <a:pt x="9091" y="10736"/>
                    <a:pt x="9071" y="10736"/>
                  </a:cubicBezTo>
                  <a:cubicBezTo>
                    <a:pt x="9010" y="10713"/>
                    <a:pt x="8924" y="10748"/>
                    <a:pt x="8894" y="10836"/>
                  </a:cubicBezTo>
                  <a:cubicBezTo>
                    <a:pt x="8904" y="10848"/>
                    <a:pt x="8914" y="10848"/>
                    <a:pt x="8924" y="10859"/>
                  </a:cubicBezTo>
                  <a:cubicBezTo>
                    <a:pt x="8914" y="10883"/>
                    <a:pt x="8879" y="10895"/>
                    <a:pt x="8859" y="10906"/>
                  </a:cubicBezTo>
                  <a:cubicBezTo>
                    <a:pt x="8839" y="10918"/>
                    <a:pt x="8809" y="10930"/>
                    <a:pt x="8798" y="10959"/>
                  </a:cubicBezTo>
                  <a:cubicBezTo>
                    <a:pt x="8788" y="10982"/>
                    <a:pt x="8819" y="11029"/>
                    <a:pt x="8839" y="11006"/>
                  </a:cubicBezTo>
                  <a:cubicBezTo>
                    <a:pt x="8829" y="11041"/>
                    <a:pt x="8829" y="11094"/>
                    <a:pt x="8839" y="11129"/>
                  </a:cubicBezTo>
                  <a:cubicBezTo>
                    <a:pt x="8798" y="11193"/>
                    <a:pt x="8753" y="11252"/>
                    <a:pt x="8723" y="11299"/>
                  </a:cubicBezTo>
                  <a:cubicBezTo>
                    <a:pt x="8703" y="11340"/>
                    <a:pt x="8693" y="11387"/>
                    <a:pt x="8693" y="11422"/>
                  </a:cubicBezTo>
                  <a:cubicBezTo>
                    <a:pt x="8693" y="11498"/>
                    <a:pt x="8723" y="11557"/>
                    <a:pt x="8733" y="11621"/>
                  </a:cubicBezTo>
                  <a:cubicBezTo>
                    <a:pt x="8743" y="11680"/>
                    <a:pt x="8723" y="11767"/>
                    <a:pt x="8657" y="11779"/>
                  </a:cubicBezTo>
                  <a:cubicBezTo>
                    <a:pt x="8703" y="11890"/>
                    <a:pt x="8723" y="12013"/>
                    <a:pt x="8713" y="12137"/>
                  </a:cubicBezTo>
                  <a:cubicBezTo>
                    <a:pt x="8713" y="12148"/>
                    <a:pt x="8713" y="12160"/>
                    <a:pt x="8703" y="12172"/>
                  </a:cubicBezTo>
                  <a:cubicBezTo>
                    <a:pt x="8693" y="12201"/>
                    <a:pt x="8657" y="12201"/>
                    <a:pt x="8627" y="12213"/>
                  </a:cubicBezTo>
                  <a:cubicBezTo>
                    <a:pt x="8577" y="12224"/>
                    <a:pt x="8521" y="12283"/>
                    <a:pt x="8521" y="12359"/>
                  </a:cubicBezTo>
                  <a:cubicBezTo>
                    <a:pt x="8521" y="12371"/>
                    <a:pt x="8521" y="12394"/>
                    <a:pt x="8511" y="12394"/>
                  </a:cubicBezTo>
                  <a:cubicBezTo>
                    <a:pt x="8501" y="12418"/>
                    <a:pt x="8476" y="12394"/>
                    <a:pt x="8461" y="12371"/>
                  </a:cubicBezTo>
                  <a:cubicBezTo>
                    <a:pt x="8451" y="12347"/>
                    <a:pt x="8435" y="12324"/>
                    <a:pt x="8415" y="12306"/>
                  </a:cubicBezTo>
                  <a:cubicBezTo>
                    <a:pt x="8405" y="12371"/>
                    <a:pt x="8395" y="12429"/>
                    <a:pt x="8405" y="12482"/>
                  </a:cubicBezTo>
                  <a:cubicBezTo>
                    <a:pt x="8355" y="12470"/>
                    <a:pt x="8309" y="12552"/>
                    <a:pt x="8279" y="12605"/>
                  </a:cubicBezTo>
                  <a:cubicBezTo>
                    <a:pt x="8269" y="12617"/>
                    <a:pt x="8259" y="12640"/>
                    <a:pt x="8239" y="12640"/>
                  </a:cubicBezTo>
                  <a:cubicBezTo>
                    <a:pt x="8193" y="12664"/>
                    <a:pt x="8153" y="12664"/>
                    <a:pt x="8108" y="12629"/>
                  </a:cubicBezTo>
                  <a:cubicBezTo>
                    <a:pt x="8077" y="12593"/>
                    <a:pt x="8057" y="12541"/>
                    <a:pt x="8067" y="12494"/>
                  </a:cubicBezTo>
                  <a:cubicBezTo>
                    <a:pt x="8037" y="12482"/>
                    <a:pt x="8002" y="12470"/>
                    <a:pt x="7961" y="12459"/>
                  </a:cubicBezTo>
                  <a:lnTo>
                    <a:pt x="7961" y="12406"/>
                  </a:lnTo>
                  <a:cubicBezTo>
                    <a:pt x="7896" y="12347"/>
                    <a:pt x="7805" y="12347"/>
                    <a:pt x="7740" y="12394"/>
                  </a:cubicBezTo>
                  <a:cubicBezTo>
                    <a:pt x="7719" y="12406"/>
                    <a:pt x="7699" y="12429"/>
                    <a:pt x="7674" y="12429"/>
                  </a:cubicBezTo>
                  <a:cubicBezTo>
                    <a:pt x="7664" y="12429"/>
                    <a:pt x="7644" y="12418"/>
                    <a:pt x="7634" y="12418"/>
                  </a:cubicBezTo>
                  <a:cubicBezTo>
                    <a:pt x="7568" y="12394"/>
                    <a:pt x="7498" y="12429"/>
                    <a:pt x="7472" y="12506"/>
                  </a:cubicBezTo>
                  <a:cubicBezTo>
                    <a:pt x="7442" y="12482"/>
                    <a:pt x="7402" y="12494"/>
                    <a:pt x="7372" y="12517"/>
                  </a:cubicBezTo>
                  <a:cubicBezTo>
                    <a:pt x="7336" y="12541"/>
                    <a:pt x="7316" y="12593"/>
                    <a:pt x="7296" y="12617"/>
                  </a:cubicBezTo>
                  <a:cubicBezTo>
                    <a:pt x="7210" y="12740"/>
                    <a:pt x="7094" y="12828"/>
                    <a:pt x="6958" y="12851"/>
                  </a:cubicBezTo>
                  <a:cubicBezTo>
                    <a:pt x="6903" y="12863"/>
                    <a:pt x="6842" y="12851"/>
                    <a:pt x="6832" y="12787"/>
                  </a:cubicBezTo>
                  <a:lnTo>
                    <a:pt x="6671" y="12787"/>
                  </a:lnTo>
                  <a:cubicBezTo>
                    <a:pt x="6661" y="12787"/>
                    <a:pt x="6640" y="12787"/>
                    <a:pt x="6630" y="12775"/>
                  </a:cubicBezTo>
                  <a:cubicBezTo>
                    <a:pt x="6595" y="12752"/>
                    <a:pt x="6630" y="12705"/>
                    <a:pt x="6651" y="12664"/>
                  </a:cubicBezTo>
                  <a:cubicBezTo>
                    <a:pt x="6585" y="12675"/>
                    <a:pt x="6545" y="12582"/>
                    <a:pt x="6575" y="12517"/>
                  </a:cubicBezTo>
                  <a:cubicBezTo>
                    <a:pt x="6535" y="12506"/>
                    <a:pt x="6489" y="12494"/>
                    <a:pt x="6459" y="12494"/>
                  </a:cubicBezTo>
                  <a:cubicBezTo>
                    <a:pt x="6429" y="12494"/>
                    <a:pt x="6398" y="12494"/>
                    <a:pt x="6373" y="12517"/>
                  </a:cubicBezTo>
                  <a:cubicBezTo>
                    <a:pt x="6353" y="12541"/>
                    <a:pt x="6343" y="12582"/>
                    <a:pt x="6353" y="12617"/>
                  </a:cubicBezTo>
                  <a:cubicBezTo>
                    <a:pt x="6313" y="12640"/>
                    <a:pt x="6247" y="12629"/>
                    <a:pt x="6207" y="12593"/>
                  </a:cubicBezTo>
                  <a:cubicBezTo>
                    <a:pt x="6161" y="12728"/>
                    <a:pt x="6015" y="12787"/>
                    <a:pt x="5894" y="12810"/>
                  </a:cubicBezTo>
                  <a:cubicBezTo>
                    <a:pt x="5874" y="12799"/>
                    <a:pt x="5849" y="12787"/>
                    <a:pt x="5829" y="12763"/>
                  </a:cubicBezTo>
                  <a:cubicBezTo>
                    <a:pt x="5819" y="12740"/>
                    <a:pt x="5819" y="12705"/>
                    <a:pt x="5839" y="12687"/>
                  </a:cubicBezTo>
                  <a:cubicBezTo>
                    <a:pt x="5829" y="12652"/>
                    <a:pt x="5788" y="12617"/>
                    <a:pt x="5758" y="12629"/>
                  </a:cubicBezTo>
                  <a:cubicBezTo>
                    <a:pt x="5723" y="12640"/>
                    <a:pt x="5733" y="12775"/>
                    <a:pt x="5627" y="12640"/>
                  </a:cubicBezTo>
                  <a:cubicBezTo>
                    <a:pt x="5617" y="12629"/>
                    <a:pt x="5587" y="12605"/>
                    <a:pt x="5577" y="12582"/>
                  </a:cubicBezTo>
                  <a:cubicBezTo>
                    <a:pt x="5567" y="12552"/>
                    <a:pt x="5577" y="12494"/>
                    <a:pt x="5567" y="12470"/>
                  </a:cubicBezTo>
                  <a:cubicBezTo>
                    <a:pt x="5556" y="12447"/>
                    <a:pt x="5546" y="12406"/>
                    <a:pt x="5567" y="12383"/>
                  </a:cubicBezTo>
                  <a:cubicBezTo>
                    <a:pt x="5556" y="12336"/>
                    <a:pt x="5521" y="12213"/>
                    <a:pt x="5617" y="12324"/>
                  </a:cubicBezTo>
                  <a:cubicBezTo>
                    <a:pt x="5637" y="12347"/>
                    <a:pt x="5637" y="12271"/>
                    <a:pt x="5672" y="12260"/>
                  </a:cubicBezTo>
                  <a:cubicBezTo>
                    <a:pt x="5693" y="12248"/>
                    <a:pt x="5743" y="12248"/>
                    <a:pt x="5758" y="12224"/>
                  </a:cubicBezTo>
                  <a:cubicBezTo>
                    <a:pt x="5778" y="12183"/>
                    <a:pt x="5809" y="12224"/>
                    <a:pt x="5839" y="12201"/>
                  </a:cubicBezTo>
                  <a:cubicBezTo>
                    <a:pt x="5935" y="12125"/>
                    <a:pt x="5924" y="12049"/>
                    <a:pt x="5894" y="12037"/>
                  </a:cubicBezTo>
                  <a:cubicBezTo>
                    <a:pt x="5839" y="12025"/>
                    <a:pt x="5809" y="11967"/>
                    <a:pt x="5743" y="12060"/>
                  </a:cubicBezTo>
                  <a:cubicBezTo>
                    <a:pt x="5723" y="12090"/>
                    <a:pt x="5682" y="12025"/>
                    <a:pt x="5703" y="11990"/>
                  </a:cubicBezTo>
                  <a:cubicBezTo>
                    <a:pt x="5713" y="11978"/>
                    <a:pt x="5723" y="11967"/>
                    <a:pt x="5723" y="11955"/>
                  </a:cubicBezTo>
                  <a:cubicBezTo>
                    <a:pt x="5713" y="11914"/>
                    <a:pt x="5733" y="11955"/>
                    <a:pt x="5617" y="11943"/>
                  </a:cubicBezTo>
                  <a:cubicBezTo>
                    <a:pt x="5597" y="11943"/>
                    <a:pt x="5567" y="11879"/>
                    <a:pt x="5577" y="11855"/>
                  </a:cubicBezTo>
                  <a:cubicBezTo>
                    <a:pt x="5587" y="11832"/>
                    <a:pt x="5652" y="11820"/>
                    <a:pt x="5662" y="11779"/>
                  </a:cubicBezTo>
                  <a:cubicBezTo>
                    <a:pt x="5637" y="11791"/>
                    <a:pt x="5607" y="11756"/>
                    <a:pt x="5617" y="11732"/>
                  </a:cubicBezTo>
                  <a:cubicBezTo>
                    <a:pt x="5627" y="11709"/>
                    <a:pt x="5652" y="11697"/>
                    <a:pt x="5672" y="11680"/>
                  </a:cubicBezTo>
                  <a:lnTo>
                    <a:pt x="5743" y="11680"/>
                  </a:lnTo>
                  <a:cubicBezTo>
                    <a:pt x="5768" y="11680"/>
                    <a:pt x="5798" y="11656"/>
                    <a:pt x="5798" y="11633"/>
                  </a:cubicBezTo>
                  <a:cubicBezTo>
                    <a:pt x="5798" y="11609"/>
                    <a:pt x="5788" y="11586"/>
                    <a:pt x="5768" y="11574"/>
                  </a:cubicBezTo>
                  <a:lnTo>
                    <a:pt x="5864" y="11498"/>
                  </a:lnTo>
                  <a:cubicBezTo>
                    <a:pt x="5839" y="11475"/>
                    <a:pt x="5809" y="11463"/>
                    <a:pt x="5778" y="11463"/>
                  </a:cubicBezTo>
                  <a:cubicBezTo>
                    <a:pt x="5788" y="11433"/>
                    <a:pt x="5798" y="11410"/>
                    <a:pt x="5798" y="11387"/>
                  </a:cubicBezTo>
                  <a:cubicBezTo>
                    <a:pt x="5733" y="11398"/>
                    <a:pt x="5672" y="11316"/>
                    <a:pt x="5682" y="11240"/>
                  </a:cubicBezTo>
                  <a:cubicBezTo>
                    <a:pt x="5652" y="11252"/>
                    <a:pt x="5622" y="11199"/>
                    <a:pt x="5637" y="11164"/>
                  </a:cubicBezTo>
                  <a:cubicBezTo>
                    <a:pt x="5647" y="11123"/>
                    <a:pt x="5682" y="11117"/>
                    <a:pt x="5713" y="11094"/>
                  </a:cubicBezTo>
                  <a:cubicBezTo>
                    <a:pt x="5733" y="11070"/>
                    <a:pt x="5758" y="11029"/>
                    <a:pt x="5743" y="11006"/>
                  </a:cubicBezTo>
                  <a:cubicBezTo>
                    <a:pt x="5733" y="10994"/>
                    <a:pt x="5723" y="10982"/>
                    <a:pt x="5723" y="10959"/>
                  </a:cubicBezTo>
                  <a:cubicBezTo>
                    <a:pt x="5723" y="10947"/>
                    <a:pt x="5743" y="10930"/>
                    <a:pt x="5758" y="10930"/>
                  </a:cubicBezTo>
                  <a:cubicBezTo>
                    <a:pt x="5798" y="10918"/>
                    <a:pt x="5839" y="10930"/>
                    <a:pt x="5884" y="10971"/>
                  </a:cubicBezTo>
                  <a:cubicBezTo>
                    <a:pt x="5904" y="10918"/>
                    <a:pt x="5864" y="10871"/>
                    <a:pt x="5819" y="10848"/>
                  </a:cubicBezTo>
                  <a:cubicBezTo>
                    <a:pt x="5778" y="10824"/>
                    <a:pt x="5723" y="10795"/>
                    <a:pt x="5723" y="10736"/>
                  </a:cubicBezTo>
                  <a:cubicBezTo>
                    <a:pt x="5723" y="10713"/>
                    <a:pt x="5733" y="10701"/>
                    <a:pt x="5723" y="10689"/>
                  </a:cubicBezTo>
                  <a:cubicBezTo>
                    <a:pt x="5713" y="10648"/>
                    <a:pt x="5682" y="10637"/>
                    <a:pt x="5652" y="10625"/>
                  </a:cubicBezTo>
                  <a:cubicBezTo>
                    <a:pt x="5597" y="10613"/>
                    <a:pt x="5541" y="10596"/>
                    <a:pt x="5501" y="10648"/>
                  </a:cubicBezTo>
                  <a:cubicBezTo>
                    <a:pt x="5476" y="10666"/>
                    <a:pt x="5481" y="10701"/>
                    <a:pt x="5471" y="10725"/>
                  </a:cubicBezTo>
                  <a:cubicBezTo>
                    <a:pt x="5461" y="10771"/>
                    <a:pt x="5440" y="10824"/>
                    <a:pt x="5430" y="10871"/>
                  </a:cubicBezTo>
                  <a:cubicBezTo>
                    <a:pt x="5430" y="10883"/>
                    <a:pt x="5415" y="10906"/>
                    <a:pt x="5405" y="10918"/>
                  </a:cubicBezTo>
                  <a:cubicBezTo>
                    <a:pt x="5385" y="10930"/>
                    <a:pt x="5375" y="10918"/>
                    <a:pt x="5355" y="10918"/>
                  </a:cubicBezTo>
                  <a:cubicBezTo>
                    <a:pt x="5335" y="10930"/>
                    <a:pt x="5324" y="10947"/>
                    <a:pt x="5309" y="10971"/>
                  </a:cubicBezTo>
                  <a:cubicBezTo>
                    <a:pt x="5279" y="11006"/>
                    <a:pt x="5224" y="10982"/>
                    <a:pt x="5183" y="10971"/>
                  </a:cubicBezTo>
                  <a:cubicBezTo>
                    <a:pt x="5138" y="10959"/>
                    <a:pt x="5077" y="10982"/>
                    <a:pt x="5077" y="11029"/>
                  </a:cubicBezTo>
                  <a:cubicBezTo>
                    <a:pt x="5077" y="11053"/>
                    <a:pt x="5098" y="11082"/>
                    <a:pt x="5098" y="11105"/>
                  </a:cubicBezTo>
                  <a:cubicBezTo>
                    <a:pt x="5098" y="11152"/>
                    <a:pt x="5057" y="11176"/>
                    <a:pt x="5037" y="11228"/>
                  </a:cubicBezTo>
                  <a:cubicBezTo>
                    <a:pt x="5017" y="11275"/>
                    <a:pt x="5037" y="11340"/>
                    <a:pt x="5027" y="11387"/>
                  </a:cubicBezTo>
                  <a:cubicBezTo>
                    <a:pt x="5007" y="11451"/>
                    <a:pt x="4941" y="11498"/>
                    <a:pt x="4951" y="11574"/>
                  </a:cubicBezTo>
                  <a:cubicBezTo>
                    <a:pt x="4972" y="11574"/>
                    <a:pt x="4997" y="11586"/>
                    <a:pt x="5017" y="11586"/>
                  </a:cubicBezTo>
                  <a:cubicBezTo>
                    <a:pt x="4982" y="11680"/>
                    <a:pt x="5017" y="11791"/>
                    <a:pt x="5047" y="11902"/>
                  </a:cubicBezTo>
                  <a:cubicBezTo>
                    <a:pt x="5077" y="12002"/>
                    <a:pt x="5098" y="12125"/>
                    <a:pt x="5057" y="12213"/>
                  </a:cubicBezTo>
                  <a:cubicBezTo>
                    <a:pt x="5088" y="12224"/>
                    <a:pt x="5123" y="12224"/>
                    <a:pt x="5153" y="12236"/>
                  </a:cubicBezTo>
                  <a:cubicBezTo>
                    <a:pt x="5133" y="12306"/>
                    <a:pt x="5123" y="12394"/>
                    <a:pt x="5143" y="12470"/>
                  </a:cubicBezTo>
                  <a:cubicBezTo>
                    <a:pt x="5143" y="12482"/>
                    <a:pt x="5153" y="12494"/>
                    <a:pt x="5143" y="12506"/>
                  </a:cubicBezTo>
                  <a:cubicBezTo>
                    <a:pt x="5133" y="12529"/>
                    <a:pt x="5113" y="12541"/>
                    <a:pt x="5088" y="12564"/>
                  </a:cubicBezTo>
                  <a:cubicBezTo>
                    <a:pt x="5067" y="12605"/>
                    <a:pt x="5098" y="12640"/>
                    <a:pt x="5113" y="12675"/>
                  </a:cubicBezTo>
                  <a:cubicBezTo>
                    <a:pt x="5153" y="12775"/>
                    <a:pt x="5133" y="12910"/>
                    <a:pt x="5047" y="12986"/>
                  </a:cubicBezTo>
                  <a:cubicBezTo>
                    <a:pt x="5007" y="12963"/>
                    <a:pt x="4941" y="12922"/>
                    <a:pt x="4901" y="12974"/>
                  </a:cubicBezTo>
                  <a:lnTo>
                    <a:pt x="4866" y="13009"/>
                  </a:lnTo>
                  <a:cubicBezTo>
                    <a:pt x="4835" y="13045"/>
                    <a:pt x="4770" y="13009"/>
                    <a:pt x="4740" y="13033"/>
                  </a:cubicBezTo>
                  <a:cubicBezTo>
                    <a:pt x="4719" y="13021"/>
                    <a:pt x="4740" y="13021"/>
                    <a:pt x="4730" y="13009"/>
                  </a:cubicBezTo>
                  <a:cubicBezTo>
                    <a:pt x="4699" y="12986"/>
                    <a:pt x="4699" y="12974"/>
                    <a:pt x="4679" y="13009"/>
                  </a:cubicBezTo>
                  <a:cubicBezTo>
                    <a:pt x="4679" y="13021"/>
                    <a:pt x="4664" y="13033"/>
                    <a:pt x="4664" y="13045"/>
                  </a:cubicBezTo>
                  <a:cubicBezTo>
                    <a:pt x="4654" y="13056"/>
                    <a:pt x="4644" y="13056"/>
                    <a:pt x="4644" y="13056"/>
                  </a:cubicBezTo>
                  <a:cubicBezTo>
                    <a:pt x="4573" y="13086"/>
                    <a:pt x="4488" y="13109"/>
                    <a:pt x="4412" y="13132"/>
                  </a:cubicBezTo>
                  <a:cubicBezTo>
                    <a:pt x="4402" y="13132"/>
                    <a:pt x="4392" y="13144"/>
                    <a:pt x="4382" y="13156"/>
                  </a:cubicBezTo>
                  <a:cubicBezTo>
                    <a:pt x="4372" y="13168"/>
                    <a:pt x="4372" y="13185"/>
                    <a:pt x="4377" y="13191"/>
                  </a:cubicBezTo>
                  <a:cubicBezTo>
                    <a:pt x="4336" y="13173"/>
                    <a:pt x="4296" y="13197"/>
                    <a:pt x="4266" y="13232"/>
                  </a:cubicBezTo>
                  <a:cubicBezTo>
                    <a:pt x="4230" y="13267"/>
                    <a:pt x="4200" y="13302"/>
                    <a:pt x="4160" y="13314"/>
                  </a:cubicBezTo>
                  <a:lnTo>
                    <a:pt x="4190" y="13355"/>
                  </a:lnTo>
                  <a:cubicBezTo>
                    <a:pt x="4160" y="13367"/>
                    <a:pt x="4124" y="13367"/>
                    <a:pt x="4094" y="13378"/>
                  </a:cubicBezTo>
                  <a:cubicBezTo>
                    <a:pt x="4084" y="13378"/>
                    <a:pt x="4074" y="13378"/>
                    <a:pt x="4074" y="13390"/>
                  </a:cubicBezTo>
                  <a:lnTo>
                    <a:pt x="4074" y="13414"/>
                  </a:lnTo>
                  <a:cubicBezTo>
                    <a:pt x="4074" y="13437"/>
                    <a:pt x="4074" y="13466"/>
                    <a:pt x="4084" y="13490"/>
                  </a:cubicBezTo>
                  <a:lnTo>
                    <a:pt x="4009" y="13490"/>
                  </a:lnTo>
                  <a:cubicBezTo>
                    <a:pt x="3998" y="13490"/>
                    <a:pt x="3988" y="13490"/>
                    <a:pt x="3988" y="13502"/>
                  </a:cubicBezTo>
                  <a:lnTo>
                    <a:pt x="3988" y="13513"/>
                  </a:lnTo>
                  <a:cubicBezTo>
                    <a:pt x="3998" y="13537"/>
                    <a:pt x="4024" y="13548"/>
                    <a:pt x="4034" y="13578"/>
                  </a:cubicBezTo>
                  <a:cubicBezTo>
                    <a:pt x="4054" y="13589"/>
                    <a:pt x="4064" y="13613"/>
                    <a:pt x="4054" y="13636"/>
                  </a:cubicBezTo>
                  <a:cubicBezTo>
                    <a:pt x="4044" y="13660"/>
                    <a:pt x="4019" y="13660"/>
                    <a:pt x="3998" y="13671"/>
                  </a:cubicBezTo>
                  <a:cubicBezTo>
                    <a:pt x="3973" y="13683"/>
                    <a:pt x="3948" y="13695"/>
                    <a:pt x="3938" y="13724"/>
                  </a:cubicBezTo>
                  <a:cubicBezTo>
                    <a:pt x="3928" y="13748"/>
                    <a:pt x="3938" y="13783"/>
                    <a:pt x="3968" y="13794"/>
                  </a:cubicBezTo>
                  <a:cubicBezTo>
                    <a:pt x="3938" y="13818"/>
                    <a:pt x="3938" y="13882"/>
                    <a:pt x="3958" y="13917"/>
                  </a:cubicBezTo>
                  <a:cubicBezTo>
                    <a:pt x="3928" y="13917"/>
                    <a:pt x="3893" y="13941"/>
                    <a:pt x="3882" y="13982"/>
                  </a:cubicBezTo>
                  <a:cubicBezTo>
                    <a:pt x="3882" y="13994"/>
                    <a:pt x="3882" y="14005"/>
                    <a:pt x="3872" y="14017"/>
                  </a:cubicBezTo>
                  <a:cubicBezTo>
                    <a:pt x="3872" y="14029"/>
                    <a:pt x="3852" y="14029"/>
                    <a:pt x="3852" y="14029"/>
                  </a:cubicBezTo>
                  <a:lnTo>
                    <a:pt x="3852" y="14064"/>
                  </a:lnTo>
                  <a:lnTo>
                    <a:pt x="3777" y="14064"/>
                  </a:lnTo>
                  <a:cubicBezTo>
                    <a:pt x="3787" y="14093"/>
                    <a:pt x="3777" y="14128"/>
                    <a:pt x="3767" y="14140"/>
                  </a:cubicBezTo>
                  <a:cubicBezTo>
                    <a:pt x="3746" y="14164"/>
                    <a:pt x="3726" y="14164"/>
                    <a:pt x="3691" y="14152"/>
                  </a:cubicBezTo>
                  <a:cubicBezTo>
                    <a:pt x="3681" y="14140"/>
                    <a:pt x="3671" y="14140"/>
                    <a:pt x="3661" y="14140"/>
                  </a:cubicBezTo>
                  <a:lnTo>
                    <a:pt x="3651" y="14152"/>
                  </a:lnTo>
                  <a:cubicBezTo>
                    <a:pt x="3651" y="14175"/>
                    <a:pt x="3651" y="14216"/>
                    <a:pt x="3661" y="14240"/>
                  </a:cubicBezTo>
                  <a:cubicBezTo>
                    <a:pt x="3651" y="14275"/>
                    <a:pt x="3585" y="14240"/>
                    <a:pt x="3565" y="14275"/>
                  </a:cubicBezTo>
                  <a:lnTo>
                    <a:pt x="3565" y="14298"/>
                  </a:lnTo>
                  <a:cubicBezTo>
                    <a:pt x="3565" y="14339"/>
                    <a:pt x="3585" y="14374"/>
                    <a:pt x="3610" y="14398"/>
                  </a:cubicBezTo>
                  <a:cubicBezTo>
                    <a:pt x="3545" y="14445"/>
                    <a:pt x="3469" y="14486"/>
                    <a:pt x="3388" y="14474"/>
                  </a:cubicBezTo>
                  <a:lnTo>
                    <a:pt x="3333" y="14474"/>
                  </a:lnTo>
                  <a:cubicBezTo>
                    <a:pt x="3303" y="14486"/>
                    <a:pt x="3313" y="14533"/>
                    <a:pt x="3313" y="14568"/>
                  </a:cubicBezTo>
                  <a:lnTo>
                    <a:pt x="3272" y="14568"/>
                  </a:lnTo>
                  <a:cubicBezTo>
                    <a:pt x="3257" y="14609"/>
                    <a:pt x="3237" y="14656"/>
                    <a:pt x="3227" y="14691"/>
                  </a:cubicBezTo>
                  <a:cubicBezTo>
                    <a:pt x="3217" y="14744"/>
                    <a:pt x="3187" y="14779"/>
                    <a:pt x="3151" y="14790"/>
                  </a:cubicBezTo>
                  <a:cubicBezTo>
                    <a:pt x="3141" y="14802"/>
                    <a:pt x="3131" y="14802"/>
                    <a:pt x="3121" y="14814"/>
                  </a:cubicBezTo>
                  <a:lnTo>
                    <a:pt x="3121" y="14843"/>
                  </a:lnTo>
                  <a:cubicBezTo>
                    <a:pt x="3131" y="14867"/>
                    <a:pt x="3141" y="14902"/>
                    <a:pt x="3141" y="14925"/>
                  </a:cubicBezTo>
                  <a:cubicBezTo>
                    <a:pt x="3071" y="14925"/>
                    <a:pt x="2995" y="14990"/>
                    <a:pt x="2975" y="15060"/>
                  </a:cubicBezTo>
                  <a:cubicBezTo>
                    <a:pt x="2965" y="15089"/>
                    <a:pt x="2965" y="15124"/>
                    <a:pt x="2930" y="15124"/>
                  </a:cubicBezTo>
                  <a:cubicBezTo>
                    <a:pt x="2919" y="15124"/>
                    <a:pt x="2919" y="15124"/>
                    <a:pt x="2909" y="15113"/>
                  </a:cubicBezTo>
                  <a:cubicBezTo>
                    <a:pt x="2859" y="15089"/>
                    <a:pt x="2793" y="15113"/>
                    <a:pt x="2743" y="15148"/>
                  </a:cubicBezTo>
                  <a:cubicBezTo>
                    <a:pt x="2708" y="15171"/>
                    <a:pt x="2677" y="15183"/>
                    <a:pt x="2657" y="15224"/>
                  </a:cubicBezTo>
                  <a:cubicBezTo>
                    <a:pt x="2637" y="15259"/>
                    <a:pt x="2647" y="15306"/>
                    <a:pt x="2677" y="15329"/>
                  </a:cubicBezTo>
                  <a:cubicBezTo>
                    <a:pt x="2657" y="15382"/>
                    <a:pt x="2592" y="15406"/>
                    <a:pt x="2541" y="15382"/>
                  </a:cubicBezTo>
                  <a:cubicBezTo>
                    <a:pt x="2486" y="15370"/>
                    <a:pt x="2446" y="15318"/>
                    <a:pt x="2405" y="15294"/>
                  </a:cubicBezTo>
                  <a:cubicBezTo>
                    <a:pt x="2274" y="15195"/>
                    <a:pt x="2128" y="15159"/>
                    <a:pt x="1992" y="15195"/>
                  </a:cubicBezTo>
                  <a:cubicBezTo>
                    <a:pt x="1992" y="15236"/>
                    <a:pt x="2017" y="15259"/>
                    <a:pt x="2052" y="15271"/>
                  </a:cubicBezTo>
                  <a:cubicBezTo>
                    <a:pt x="2082" y="15282"/>
                    <a:pt x="2118" y="15282"/>
                    <a:pt x="2148" y="15294"/>
                  </a:cubicBezTo>
                  <a:cubicBezTo>
                    <a:pt x="2203" y="15318"/>
                    <a:pt x="2234" y="15382"/>
                    <a:pt x="2234" y="15441"/>
                  </a:cubicBezTo>
                  <a:cubicBezTo>
                    <a:pt x="2234" y="15470"/>
                    <a:pt x="2224" y="15493"/>
                    <a:pt x="2234" y="15529"/>
                  </a:cubicBezTo>
                  <a:cubicBezTo>
                    <a:pt x="2244" y="15575"/>
                    <a:pt x="2284" y="15616"/>
                    <a:pt x="2284" y="15663"/>
                  </a:cubicBezTo>
                  <a:cubicBezTo>
                    <a:pt x="2234" y="15698"/>
                    <a:pt x="2178" y="15640"/>
                    <a:pt x="2118" y="15628"/>
                  </a:cubicBezTo>
                  <a:cubicBezTo>
                    <a:pt x="2042" y="15616"/>
                    <a:pt x="1956" y="15687"/>
                    <a:pt x="1886" y="15652"/>
                  </a:cubicBezTo>
                  <a:cubicBezTo>
                    <a:pt x="1866" y="15640"/>
                    <a:pt x="1851" y="15616"/>
                    <a:pt x="1820" y="15605"/>
                  </a:cubicBezTo>
                  <a:cubicBezTo>
                    <a:pt x="1780" y="15575"/>
                    <a:pt x="1735" y="15616"/>
                    <a:pt x="1694" y="15628"/>
                  </a:cubicBezTo>
                  <a:cubicBezTo>
                    <a:pt x="1664" y="15628"/>
                    <a:pt x="1629" y="15616"/>
                    <a:pt x="1598" y="15616"/>
                  </a:cubicBezTo>
                  <a:cubicBezTo>
                    <a:pt x="1568" y="15616"/>
                    <a:pt x="1538" y="15616"/>
                    <a:pt x="1513" y="15640"/>
                  </a:cubicBezTo>
                  <a:cubicBezTo>
                    <a:pt x="1452" y="15652"/>
                    <a:pt x="1397" y="15675"/>
                    <a:pt x="1346" y="15728"/>
                  </a:cubicBezTo>
                  <a:cubicBezTo>
                    <a:pt x="1326" y="15751"/>
                    <a:pt x="1301" y="15769"/>
                    <a:pt x="1291" y="15810"/>
                  </a:cubicBezTo>
                  <a:cubicBezTo>
                    <a:pt x="1281" y="15845"/>
                    <a:pt x="1291" y="15886"/>
                    <a:pt x="1326" y="15909"/>
                  </a:cubicBezTo>
                  <a:cubicBezTo>
                    <a:pt x="1356" y="15921"/>
                    <a:pt x="1397" y="15909"/>
                    <a:pt x="1407" y="15944"/>
                  </a:cubicBezTo>
                  <a:cubicBezTo>
                    <a:pt x="1432" y="15985"/>
                    <a:pt x="1382" y="16027"/>
                    <a:pt x="1407" y="16068"/>
                  </a:cubicBezTo>
                  <a:cubicBezTo>
                    <a:pt x="1427" y="16103"/>
                    <a:pt x="1482" y="16079"/>
                    <a:pt x="1513" y="16097"/>
                  </a:cubicBezTo>
                  <a:cubicBezTo>
                    <a:pt x="1558" y="16109"/>
                    <a:pt x="1578" y="16155"/>
                    <a:pt x="1609" y="16167"/>
                  </a:cubicBezTo>
                  <a:cubicBezTo>
                    <a:pt x="1629" y="16179"/>
                    <a:pt x="1664" y="16155"/>
                    <a:pt x="1684" y="16167"/>
                  </a:cubicBezTo>
                  <a:cubicBezTo>
                    <a:pt x="1724" y="16179"/>
                    <a:pt x="1724" y="16243"/>
                    <a:pt x="1745" y="16278"/>
                  </a:cubicBezTo>
                  <a:cubicBezTo>
                    <a:pt x="1780" y="16343"/>
                    <a:pt x="1866" y="16343"/>
                    <a:pt x="1896" y="16278"/>
                  </a:cubicBezTo>
                  <a:cubicBezTo>
                    <a:pt x="1926" y="16355"/>
                    <a:pt x="1936" y="16425"/>
                    <a:pt x="1926" y="16513"/>
                  </a:cubicBezTo>
                  <a:lnTo>
                    <a:pt x="1926" y="16548"/>
                  </a:lnTo>
                  <a:cubicBezTo>
                    <a:pt x="1936" y="16571"/>
                    <a:pt x="1946" y="16571"/>
                    <a:pt x="1972" y="16583"/>
                  </a:cubicBezTo>
                  <a:cubicBezTo>
                    <a:pt x="2032" y="16612"/>
                    <a:pt x="2098" y="16659"/>
                    <a:pt x="2148" y="16706"/>
                  </a:cubicBezTo>
                  <a:lnTo>
                    <a:pt x="2193" y="16759"/>
                  </a:lnTo>
                  <a:cubicBezTo>
                    <a:pt x="2203" y="16771"/>
                    <a:pt x="2224" y="16771"/>
                    <a:pt x="2234" y="16782"/>
                  </a:cubicBezTo>
                  <a:cubicBezTo>
                    <a:pt x="2264" y="16806"/>
                    <a:pt x="2274" y="16847"/>
                    <a:pt x="2274" y="16882"/>
                  </a:cubicBezTo>
                  <a:cubicBezTo>
                    <a:pt x="2254" y="16905"/>
                    <a:pt x="2254" y="16940"/>
                    <a:pt x="2254" y="16981"/>
                  </a:cubicBezTo>
                  <a:cubicBezTo>
                    <a:pt x="2264" y="16993"/>
                    <a:pt x="2274" y="16993"/>
                    <a:pt x="2299" y="17005"/>
                  </a:cubicBezTo>
                  <a:cubicBezTo>
                    <a:pt x="2284" y="17017"/>
                    <a:pt x="2284" y="17040"/>
                    <a:pt x="2284" y="17052"/>
                  </a:cubicBezTo>
                  <a:lnTo>
                    <a:pt x="2284" y="17239"/>
                  </a:lnTo>
                  <a:cubicBezTo>
                    <a:pt x="2284" y="17351"/>
                    <a:pt x="2284" y="17456"/>
                    <a:pt x="2330" y="17556"/>
                  </a:cubicBezTo>
                  <a:cubicBezTo>
                    <a:pt x="2299" y="17579"/>
                    <a:pt x="2284" y="17632"/>
                    <a:pt x="2299" y="17679"/>
                  </a:cubicBezTo>
                  <a:cubicBezTo>
                    <a:pt x="2274" y="17679"/>
                    <a:pt x="2234" y="17679"/>
                    <a:pt x="2234" y="17714"/>
                  </a:cubicBezTo>
                  <a:cubicBezTo>
                    <a:pt x="2234" y="17731"/>
                    <a:pt x="2234" y="17743"/>
                    <a:pt x="2244" y="17755"/>
                  </a:cubicBezTo>
                  <a:cubicBezTo>
                    <a:pt x="2319" y="17925"/>
                    <a:pt x="2274" y="18153"/>
                    <a:pt x="2138" y="18264"/>
                  </a:cubicBezTo>
                  <a:cubicBezTo>
                    <a:pt x="2128" y="18264"/>
                    <a:pt x="2118" y="18253"/>
                    <a:pt x="2108" y="18253"/>
                  </a:cubicBezTo>
                  <a:cubicBezTo>
                    <a:pt x="2077" y="18264"/>
                    <a:pt x="2032" y="18288"/>
                    <a:pt x="2012" y="18323"/>
                  </a:cubicBezTo>
                  <a:cubicBezTo>
                    <a:pt x="1936" y="18323"/>
                    <a:pt x="1866" y="18300"/>
                    <a:pt x="1800" y="18241"/>
                  </a:cubicBezTo>
                  <a:cubicBezTo>
                    <a:pt x="1790" y="18253"/>
                    <a:pt x="1780" y="18264"/>
                    <a:pt x="1770" y="18288"/>
                  </a:cubicBezTo>
                  <a:cubicBezTo>
                    <a:pt x="1684" y="18276"/>
                    <a:pt x="1598" y="18264"/>
                    <a:pt x="1523" y="18241"/>
                  </a:cubicBezTo>
                  <a:cubicBezTo>
                    <a:pt x="1493" y="18241"/>
                    <a:pt x="1462" y="18229"/>
                    <a:pt x="1432" y="18241"/>
                  </a:cubicBezTo>
                  <a:cubicBezTo>
                    <a:pt x="1377" y="18177"/>
                    <a:pt x="1301" y="18212"/>
                    <a:pt x="1240" y="18253"/>
                  </a:cubicBezTo>
                  <a:cubicBezTo>
                    <a:pt x="1230" y="18229"/>
                    <a:pt x="1195" y="18212"/>
                    <a:pt x="1175" y="18212"/>
                  </a:cubicBezTo>
                  <a:cubicBezTo>
                    <a:pt x="1155" y="18212"/>
                    <a:pt x="1124" y="18229"/>
                    <a:pt x="1104" y="18229"/>
                  </a:cubicBezTo>
                  <a:cubicBezTo>
                    <a:pt x="1039" y="18229"/>
                    <a:pt x="983" y="18153"/>
                    <a:pt x="923" y="18141"/>
                  </a:cubicBezTo>
                  <a:cubicBezTo>
                    <a:pt x="847" y="18130"/>
                    <a:pt x="787" y="18188"/>
                    <a:pt x="711" y="18177"/>
                  </a:cubicBezTo>
                  <a:cubicBezTo>
                    <a:pt x="681" y="18177"/>
                    <a:pt x="646" y="18153"/>
                    <a:pt x="625" y="18165"/>
                  </a:cubicBezTo>
                  <a:cubicBezTo>
                    <a:pt x="615" y="18165"/>
                    <a:pt x="605" y="18177"/>
                    <a:pt x="595" y="18177"/>
                  </a:cubicBezTo>
                  <a:cubicBezTo>
                    <a:pt x="585" y="18177"/>
                    <a:pt x="575" y="18159"/>
                    <a:pt x="565" y="18141"/>
                  </a:cubicBezTo>
                  <a:cubicBezTo>
                    <a:pt x="550" y="18130"/>
                    <a:pt x="530" y="18130"/>
                    <a:pt x="509" y="18118"/>
                  </a:cubicBezTo>
                  <a:cubicBezTo>
                    <a:pt x="459" y="18106"/>
                    <a:pt x="403" y="18106"/>
                    <a:pt x="353" y="18100"/>
                  </a:cubicBezTo>
                  <a:lnTo>
                    <a:pt x="328" y="18100"/>
                  </a:lnTo>
                  <a:cubicBezTo>
                    <a:pt x="308" y="18106"/>
                    <a:pt x="308" y="18141"/>
                    <a:pt x="308" y="18165"/>
                  </a:cubicBezTo>
                  <a:cubicBezTo>
                    <a:pt x="298" y="18212"/>
                    <a:pt x="267" y="18253"/>
                    <a:pt x="222" y="18253"/>
                  </a:cubicBezTo>
                  <a:lnTo>
                    <a:pt x="192" y="18253"/>
                  </a:lnTo>
                  <a:cubicBezTo>
                    <a:pt x="172" y="18264"/>
                    <a:pt x="172" y="18300"/>
                    <a:pt x="182" y="18311"/>
                  </a:cubicBezTo>
                  <a:cubicBezTo>
                    <a:pt x="192" y="18335"/>
                    <a:pt x="212" y="18352"/>
                    <a:pt x="232" y="18364"/>
                  </a:cubicBezTo>
                  <a:lnTo>
                    <a:pt x="96" y="18364"/>
                  </a:lnTo>
                  <a:cubicBezTo>
                    <a:pt x="66" y="18364"/>
                    <a:pt x="30" y="18364"/>
                    <a:pt x="10" y="18387"/>
                  </a:cubicBezTo>
                  <a:cubicBezTo>
                    <a:pt x="-15" y="18417"/>
                    <a:pt x="10" y="18475"/>
                    <a:pt x="35" y="18458"/>
                  </a:cubicBezTo>
                  <a:cubicBezTo>
                    <a:pt x="25" y="18499"/>
                    <a:pt x="25" y="18522"/>
                    <a:pt x="10" y="18557"/>
                  </a:cubicBezTo>
                  <a:cubicBezTo>
                    <a:pt x="46" y="18557"/>
                    <a:pt x="66" y="18598"/>
                    <a:pt x="66" y="18633"/>
                  </a:cubicBezTo>
                  <a:cubicBezTo>
                    <a:pt x="66" y="18669"/>
                    <a:pt x="56" y="18704"/>
                    <a:pt x="56" y="18745"/>
                  </a:cubicBezTo>
                  <a:cubicBezTo>
                    <a:pt x="56" y="18780"/>
                    <a:pt x="56" y="18815"/>
                    <a:pt x="86" y="18827"/>
                  </a:cubicBezTo>
                  <a:cubicBezTo>
                    <a:pt x="96" y="18827"/>
                    <a:pt x="106" y="18827"/>
                    <a:pt x="116" y="18839"/>
                  </a:cubicBezTo>
                  <a:cubicBezTo>
                    <a:pt x="151" y="18868"/>
                    <a:pt x="131" y="18926"/>
                    <a:pt x="106" y="18962"/>
                  </a:cubicBezTo>
                  <a:cubicBezTo>
                    <a:pt x="116" y="19014"/>
                    <a:pt x="202" y="18979"/>
                    <a:pt x="222" y="19014"/>
                  </a:cubicBezTo>
                  <a:cubicBezTo>
                    <a:pt x="232" y="19026"/>
                    <a:pt x="222" y="19049"/>
                    <a:pt x="232" y="19061"/>
                  </a:cubicBezTo>
                  <a:cubicBezTo>
                    <a:pt x="232" y="19085"/>
                    <a:pt x="257" y="19102"/>
                    <a:pt x="267" y="19114"/>
                  </a:cubicBezTo>
                  <a:cubicBezTo>
                    <a:pt x="308" y="19196"/>
                    <a:pt x="202" y="19307"/>
                    <a:pt x="257" y="19395"/>
                  </a:cubicBezTo>
                  <a:cubicBezTo>
                    <a:pt x="222" y="19395"/>
                    <a:pt x="202" y="19442"/>
                    <a:pt x="222" y="19483"/>
                  </a:cubicBezTo>
                  <a:cubicBezTo>
                    <a:pt x="192" y="19565"/>
                    <a:pt x="141" y="19653"/>
                    <a:pt x="106" y="19741"/>
                  </a:cubicBezTo>
                  <a:cubicBezTo>
                    <a:pt x="141" y="19729"/>
                    <a:pt x="151" y="19788"/>
                    <a:pt x="141" y="19811"/>
                  </a:cubicBezTo>
                  <a:cubicBezTo>
                    <a:pt x="131" y="19846"/>
                    <a:pt x="96" y="19864"/>
                    <a:pt x="86" y="19899"/>
                  </a:cubicBezTo>
                  <a:cubicBezTo>
                    <a:pt x="76" y="19934"/>
                    <a:pt x="86" y="19975"/>
                    <a:pt x="86" y="20010"/>
                  </a:cubicBezTo>
                  <a:cubicBezTo>
                    <a:pt x="86" y="20051"/>
                    <a:pt x="76" y="20081"/>
                    <a:pt x="56" y="20110"/>
                  </a:cubicBezTo>
                  <a:cubicBezTo>
                    <a:pt x="96" y="20110"/>
                    <a:pt x="96" y="20168"/>
                    <a:pt x="86" y="20215"/>
                  </a:cubicBezTo>
                  <a:cubicBezTo>
                    <a:pt x="76" y="20315"/>
                    <a:pt x="86" y="20414"/>
                    <a:pt x="116" y="20502"/>
                  </a:cubicBezTo>
                  <a:cubicBezTo>
                    <a:pt x="131" y="20514"/>
                    <a:pt x="131" y="20537"/>
                    <a:pt x="141" y="20537"/>
                  </a:cubicBezTo>
                  <a:cubicBezTo>
                    <a:pt x="151" y="20549"/>
                    <a:pt x="172" y="20549"/>
                    <a:pt x="182" y="20549"/>
                  </a:cubicBezTo>
                  <a:cubicBezTo>
                    <a:pt x="247" y="20561"/>
                    <a:pt x="277" y="20637"/>
                    <a:pt x="298" y="20696"/>
                  </a:cubicBezTo>
                  <a:cubicBezTo>
                    <a:pt x="308" y="20737"/>
                    <a:pt x="318" y="20784"/>
                    <a:pt x="328" y="20819"/>
                  </a:cubicBezTo>
                  <a:cubicBezTo>
                    <a:pt x="338" y="20860"/>
                    <a:pt x="353" y="20895"/>
                    <a:pt x="373" y="20918"/>
                  </a:cubicBezTo>
                  <a:cubicBezTo>
                    <a:pt x="393" y="20942"/>
                    <a:pt x="434" y="20942"/>
                    <a:pt x="459" y="20918"/>
                  </a:cubicBezTo>
                  <a:cubicBezTo>
                    <a:pt x="489" y="20953"/>
                    <a:pt x="519" y="20977"/>
                    <a:pt x="565" y="20994"/>
                  </a:cubicBezTo>
                  <a:cubicBezTo>
                    <a:pt x="635" y="21018"/>
                    <a:pt x="721" y="21006"/>
                    <a:pt x="807" y="21030"/>
                  </a:cubicBezTo>
                  <a:cubicBezTo>
                    <a:pt x="837" y="21041"/>
                    <a:pt x="857" y="21053"/>
                    <a:pt x="867" y="21076"/>
                  </a:cubicBezTo>
                  <a:cubicBezTo>
                    <a:pt x="893" y="21117"/>
                    <a:pt x="857" y="21176"/>
                    <a:pt x="893" y="21211"/>
                  </a:cubicBezTo>
                  <a:cubicBezTo>
                    <a:pt x="903" y="21240"/>
                    <a:pt x="933" y="21240"/>
                    <a:pt x="943" y="21264"/>
                  </a:cubicBezTo>
                  <a:cubicBezTo>
                    <a:pt x="953" y="21287"/>
                    <a:pt x="943" y="21323"/>
                    <a:pt x="953" y="21364"/>
                  </a:cubicBezTo>
                  <a:cubicBezTo>
                    <a:pt x="963" y="21387"/>
                    <a:pt x="998" y="21399"/>
                    <a:pt x="1019" y="21422"/>
                  </a:cubicBezTo>
                  <a:cubicBezTo>
                    <a:pt x="1039" y="21446"/>
                    <a:pt x="1029" y="21487"/>
                    <a:pt x="1029" y="21522"/>
                  </a:cubicBezTo>
                  <a:cubicBezTo>
                    <a:pt x="1029" y="21563"/>
                    <a:pt x="1059" y="21592"/>
                    <a:pt x="1079" y="21580"/>
                  </a:cubicBezTo>
                  <a:cubicBezTo>
                    <a:pt x="1114" y="21569"/>
                    <a:pt x="1089" y="21498"/>
                    <a:pt x="1124" y="21457"/>
                  </a:cubicBezTo>
                  <a:cubicBezTo>
                    <a:pt x="1135" y="21434"/>
                    <a:pt x="1175" y="21434"/>
                    <a:pt x="1185" y="21410"/>
                  </a:cubicBezTo>
                  <a:cubicBezTo>
                    <a:pt x="1195" y="21387"/>
                    <a:pt x="1195" y="21364"/>
                    <a:pt x="1195" y="21346"/>
                  </a:cubicBezTo>
                  <a:cubicBezTo>
                    <a:pt x="1205" y="21276"/>
                    <a:pt x="1261" y="21223"/>
                    <a:pt x="1326" y="21199"/>
                  </a:cubicBezTo>
                  <a:cubicBezTo>
                    <a:pt x="1387" y="21176"/>
                    <a:pt x="1452" y="21176"/>
                    <a:pt x="1513" y="21153"/>
                  </a:cubicBezTo>
                  <a:cubicBezTo>
                    <a:pt x="1523" y="21153"/>
                    <a:pt x="1548" y="21141"/>
                    <a:pt x="1558" y="21141"/>
                  </a:cubicBezTo>
                  <a:cubicBezTo>
                    <a:pt x="1578" y="21141"/>
                    <a:pt x="1588" y="21153"/>
                    <a:pt x="1609" y="21153"/>
                  </a:cubicBezTo>
                  <a:lnTo>
                    <a:pt x="1704" y="21188"/>
                  </a:lnTo>
                  <a:cubicBezTo>
                    <a:pt x="1770" y="21199"/>
                    <a:pt x="1840" y="21188"/>
                    <a:pt x="1886" y="21141"/>
                  </a:cubicBezTo>
                  <a:cubicBezTo>
                    <a:pt x="1896" y="21211"/>
                    <a:pt x="1992" y="21211"/>
                    <a:pt x="2052" y="21199"/>
                  </a:cubicBezTo>
                  <a:cubicBezTo>
                    <a:pt x="2042" y="21176"/>
                    <a:pt x="2032" y="21153"/>
                    <a:pt x="2012" y="21153"/>
                  </a:cubicBezTo>
                  <a:cubicBezTo>
                    <a:pt x="2077" y="21129"/>
                    <a:pt x="2138" y="21088"/>
                    <a:pt x="2168" y="21018"/>
                  </a:cubicBezTo>
                  <a:cubicBezTo>
                    <a:pt x="2193" y="20977"/>
                    <a:pt x="2193" y="20930"/>
                    <a:pt x="2224" y="20895"/>
                  </a:cubicBezTo>
                  <a:cubicBezTo>
                    <a:pt x="2254" y="20860"/>
                    <a:pt x="2309" y="20842"/>
                    <a:pt x="2319" y="20883"/>
                  </a:cubicBezTo>
                  <a:cubicBezTo>
                    <a:pt x="2350" y="20842"/>
                    <a:pt x="2390" y="20819"/>
                    <a:pt x="2435" y="20830"/>
                  </a:cubicBezTo>
                  <a:cubicBezTo>
                    <a:pt x="2456" y="20830"/>
                    <a:pt x="2476" y="20842"/>
                    <a:pt x="2496" y="20830"/>
                  </a:cubicBezTo>
                  <a:cubicBezTo>
                    <a:pt x="2531" y="20819"/>
                    <a:pt x="2551" y="20784"/>
                    <a:pt x="2551" y="20748"/>
                  </a:cubicBezTo>
                  <a:cubicBezTo>
                    <a:pt x="2551" y="20707"/>
                    <a:pt x="2541" y="20672"/>
                    <a:pt x="2531" y="20637"/>
                  </a:cubicBezTo>
                  <a:cubicBezTo>
                    <a:pt x="2561" y="20661"/>
                    <a:pt x="2602" y="20625"/>
                    <a:pt x="2612" y="20573"/>
                  </a:cubicBezTo>
                  <a:cubicBezTo>
                    <a:pt x="2627" y="20537"/>
                    <a:pt x="2602" y="20491"/>
                    <a:pt x="2582" y="20450"/>
                  </a:cubicBezTo>
                  <a:cubicBezTo>
                    <a:pt x="2627" y="20461"/>
                    <a:pt x="2657" y="20414"/>
                    <a:pt x="2657" y="20368"/>
                  </a:cubicBezTo>
                  <a:cubicBezTo>
                    <a:pt x="2657" y="20315"/>
                    <a:pt x="2647" y="20280"/>
                    <a:pt x="2637" y="20233"/>
                  </a:cubicBezTo>
                  <a:cubicBezTo>
                    <a:pt x="2627" y="20168"/>
                    <a:pt x="2647" y="20092"/>
                    <a:pt x="2688" y="20045"/>
                  </a:cubicBezTo>
                  <a:cubicBezTo>
                    <a:pt x="2688" y="19969"/>
                    <a:pt x="2677" y="19911"/>
                    <a:pt x="2647" y="19846"/>
                  </a:cubicBezTo>
                  <a:cubicBezTo>
                    <a:pt x="2647" y="19776"/>
                    <a:pt x="2667" y="19700"/>
                    <a:pt x="2708" y="19653"/>
                  </a:cubicBezTo>
                  <a:cubicBezTo>
                    <a:pt x="2708" y="19618"/>
                    <a:pt x="2718" y="19577"/>
                    <a:pt x="2718" y="19542"/>
                  </a:cubicBezTo>
                  <a:cubicBezTo>
                    <a:pt x="2763" y="19565"/>
                    <a:pt x="2814" y="19588"/>
                    <a:pt x="2869" y="19588"/>
                  </a:cubicBezTo>
                  <a:cubicBezTo>
                    <a:pt x="2879" y="19588"/>
                    <a:pt x="2899" y="19588"/>
                    <a:pt x="2909" y="19577"/>
                  </a:cubicBezTo>
                  <a:cubicBezTo>
                    <a:pt x="2919" y="19553"/>
                    <a:pt x="2889" y="19530"/>
                    <a:pt x="2889" y="19506"/>
                  </a:cubicBezTo>
                  <a:cubicBezTo>
                    <a:pt x="2889" y="19495"/>
                    <a:pt x="2899" y="19483"/>
                    <a:pt x="2909" y="19465"/>
                  </a:cubicBezTo>
                  <a:cubicBezTo>
                    <a:pt x="2965" y="19407"/>
                    <a:pt x="3015" y="19342"/>
                    <a:pt x="3091" y="19360"/>
                  </a:cubicBezTo>
                  <a:cubicBezTo>
                    <a:pt x="3071" y="19307"/>
                    <a:pt x="3106" y="19249"/>
                    <a:pt x="3141" y="19208"/>
                  </a:cubicBezTo>
                  <a:cubicBezTo>
                    <a:pt x="3172" y="19172"/>
                    <a:pt x="3217" y="19161"/>
                    <a:pt x="3247" y="19126"/>
                  </a:cubicBezTo>
                  <a:lnTo>
                    <a:pt x="3282" y="19085"/>
                  </a:lnTo>
                  <a:cubicBezTo>
                    <a:pt x="3313" y="19049"/>
                    <a:pt x="3353" y="19049"/>
                    <a:pt x="3388" y="19049"/>
                  </a:cubicBezTo>
                  <a:cubicBezTo>
                    <a:pt x="3429" y="19038"/>
                    <a:pt x="3469" y="19026"/>
                    <a:pt x="3469" y="18979"/>
                  </a:cubicBezTo>
                  <a:lnTo>
                    <a:pt x="3469" y="18938"/>
                  </a:lnTo>
                  <a:cubicBezTo>
                    <a:pt x="3484" y="18915"/>
                    <a:pt x="3504" y="18891"/>
                    <a:pt x="3504" y="18868"/>
                  </a:cubicBezTo>
                  <a:cubicBezTo>
                    <a:pt x="3504" y="18856"/>
                    <a:pt x="3504" y="18839"/>
                    <a:pt x="3494" y="18827"/>
                  </a:cubicBezTo>
                  <a:cubicBezTo>
                    <a:pt x="3484" y="18792"/>
                    <a:pt x="3484" y="18745"/>
                    <a:pt x="3494" y="18692"/>
                  </a:cubicBezTo>
                  <a:lnTo>
                    <a:pt x="3494" y="18645"/>
                  </a:lnTo>
                  <a:cubicBezTo>
                    <a:pt x="3504" y="18581"/>
                    <a:pt x="3504" y="18522"/>
                    <a:pt x="3514" y="18446"/>
                  </a:cubicBezTo>
                  <a:cubicBezTo>
                    <a:pt x="3514" y="18411"/>
                    <a:pt x="3524" y="18364"/>
                    <a:pt x="3524" y="18323"/>
                  </a:cubicBezTo>
                  <a:cubicBezTo>
                    <a:pt x="3524" y="18300"/>
                    <a:pt x="3524" y="18276"/>
                    <a:pt x="3545" y="18264"/>
                  </a:cubicBezTo>
                  <a:cubicBezTo>
                    <a:pt x="3555" y="18253"/>
                    <a:pt x="3585" y="18253"/>
                    <a:pt x="3585" y="18276"/>
                  </a:cubicBezTo>
                  <a:cubicBezTo>
                    <a:pt x="3585" y="18253"/>
                    <a:pt x="3585" y="18212"/>
                    <a:pt x="3600" y="18200"/>
                  </a:cubicBezTo>
                  <a:cubicBezTo>
                    <a:pt x="3610" y="18177"/>
                    <a:pt x="3640" y="18177"/>
                    <a:pt x="3661" y="18188"/>
                  </a:cubicBezTo>
                  <a:cubicBezTo>
                    <a:pt x="3681" y="18177"/>
                    <a:pt x="3706" y="18153"/>
                    <a:pt x="3726" y="18141"/>
                  </a:cubicBezTo>
                  <a:cubicBezTo>
                    <a:pt x="3756" y="18153"/>
                    <a:pt x="3787" y="18153"/>
                    <a:pt x="3822" y="18141"/>
                  </a:cubicBezTo>
                  <a:cubicBezTo>
                    <a:pt x="3893" y="18118"/>
                    <a:pt x="3968" y="18100"/>
                    <a:pt x="4044" y="18059"/>
                  </a:cubicBezTo>
                  <a:cubicBezTo>
                    <a:pt x="4044" y="18083"/>
                    <a:pt x="4054" y="18106"/>
                    <a:pt x="4054" y="18130"/>
                  </a:cubicBezTo>
                  <a:cubicBezTo>
                    <a:pt x="4084" y="18130"/>
                    <a:pt x="4124" y="18130"/>
                    <a:pt x="4150" y="18165"/>
                  </a:cubicBezTo>
                  <a:cubicBezTo>
                    <a:pt x="4150" y="18177"/>
                    <a:pt x="4150" y="18188"/>
                    <a:pt x="4160" y="18200"/>
                  </a:cubicBezTo>
                  <a:cubicBezTo>
                    <a:pt x="4170" y="18241"/>
                    <a:pt x="4200" y="18276"/>
                    <a:pt x="4230" y="18276"/>
                  </a:cubicBezTo>
                  <a:cubicBezTo>
                    <a:pt x="4266" y="18288"/>
                    <a:pt x="4306" y="18276"/>
                    <a:pt x="4336" y="18276"/>
                  </a:cubicBezTo>
                  <a:cubicBezTo>
                    <a:pt x="4316" y="18335"/>
                    <a:pt x="4392" y="18399"/>
                    <a:pt x="4442" y="18364"/>
                  </a:cubicBezTo>
                  <a:cubicBezTo>
                    <a:pt x="4488" y="18411"/>
                    <a:pt x="4573" y="18387"/>
                    <a:pt x="4583" y="18311"/>
                  </a:cubicBezTo>
                  <a:cubicBezTo>
                    <a:pt x="4593" y="18288"/>
                    <a:pt x="4593" y="18276"/>
                    <a:pt x="4603" y="18253"/>
                  </a:cubicBezTo>
                  <a:cubicBezTo>
                    <a:pt x="4634" y="18200"/>
                    <a:pt x="4699" y="18241"/>
                    <a:pt x="4750" y="18200"/>
                  </a:cubicBezTo>
                  <a:cubicBezTo>
                    <a:pt x="4730" y="18188"/>
                    <a:pt x="4730" y="18141"/>
                    <a:pt x="4740" y="18118"/>
                  </a:cubicBezTo>
                  <a:cubicBezTo>
                    <a:pt x="4750" y="18100"/>
                    <a:pt x="4785" y="18083"/>
                    <a:pt x="4815" y="18083"/>
                  </a:cubicBezTo>
                  <a:cubicBezTo>
                    <a:pt x="4846" y="18083"/>
                    <a:pt x="4901" y="18100"/>
                    <a:pt x="4901" y="18059"/>
                  </a:cubicBezTo>
                  <a:lnTo>
                    <a:pt x="4866" y="17989"/>
                  </a:lnTo>
                  <a:cubicBezTo>
                    <a:pt x="4901" y="18001"/>
                    <a:pt x="4931" y="17977"/>
                    <a:pt x="4951" y="17936"/>
                  </a:cubicBezTo>
                  <a:cubicBezTo>
                    <a:pt x="4997" y="17878"/>
                    <a:pt x="5037" y="17825"/>
                    <a:pt x="5077" y="17766"/>
                  </a:cubicBezTo>
                  <a:cubicBezTo>
                    <a:pt x="5143" y="17778"/>
                    <a:pt x="5203" y="17743"/>
                    <a:pt x="5229" y="17679"/>
                  </a:cubicBezTo>
                  <a:cubicBezTo>
                    <a:pt x="5269" y="17714"/>
                    <a:pt x="5335" y="17714"/>
                    <a:pt x="5385" y="17679"/>
                  </a:cubicBezTo>
                  <a:cubicBezTo>
                    <a:pt x="5405" y="17714"/>
                    <a:pt x="5415" y="17755"/>
                    <a:pt x="5405" y="17790"/>
                  </a:cubicBezTo>
                  <a:cubicBezTo>
                    <a:pt x="5451" y="17802"/>
                    <a:pt x="5481" y="17837"/>
                    <a:pt x="5511" y="17866"/>
                  </a:cubicBezTo>
                  <a:cubicBezTo>
                    <a:pt x="5546" y="17889"/>
                    <a:pt x="5597" y="17901"/>
                    <a:pt x="5627" y="17878"/>
                  </a:cubicBezTo>
                  <a:cubicBezTo>
                    <a:pt x="5637" y="17901"/>
                    <a:pt x="5637" y="17936"/>
                    <a:pt x="5627" y="17960"/>
                  </a:cubicBezTo>
                  <a:cubicBezTo>
                    <a:pt x="5703" y="17989"/>
                    <a:pt x="5758" y="18095"/>
                    <a:pt x="5723" y="18165"/>
                  </a:cubicBezTo>
                  <a:cubicBezTo>
                    <a:pt x="5713" y="18177"/>
                    <a:pt x="5713" y="18200"/>
                    <a:pt x="5713" y="18212"/>
                  </a:cubicBezTo>
                  <a:cubicBezTo>
                    <a:pt x="5723" y="18241"/>
                    <a:pt x="5758" y="18241"/>
                    <a:pt x="5768" y="18276"/>
                  </a:cubicBezTo>
                  <a:lnTo>
                    <a:pt x="5768" y="18311"/>
                  </a:lnTo>
                  <a:cubicBezTo>
                    <a:pt x="5768" y="18376"/>
                    <a:pt x="5758" y="18434"/>
                    <a:pt x="5758" y="18499"/>
                  </a:cubicBezTo>
                  <a:cubicBezTo>
                    <a:pt x="5788" y="18510"/>
                    <a:pt x="5819" y="18522"/>
                    <a:pt x="5864" y="18546"/>
                  </a:cubicBezTo>
                  <a:cubicBezTo>
                    <a:pt x="5874" y="18534"/>
                    <a:pt x="5894" y="18534"/>
                    <a:pt x="5904" y="18522"/>
                  </a:cubicBezTo>
                  <a:cubicBezTo>
                    <a:pt x="5904" y="18581"/>
                    <a:pt x="5995" y="18546"/>
                    <a:pt x="6015" y="18598"/>
                  </a:cubicBezTo>
                  <a:cubicBezTo>
                    <a:pt x="6025" y="18622"/>
                    <a:pt x="6015" y="18645"/>
                    <a:pt x="6025" y="18669"/>
                  </a:cubicBezTo>
                  <a:cubicBezTo>
                    <a:pt x="6035" y="18704"/>
                    <a:pt x="6101" y="18704"/>
                    <a:pt x="6131" y="18733"/>
                  </a:cubicBezTo>
                  <a:cubicBezTo>
                    <a:pt x="6141" y="18745"/>
                    <a:pt x="6151" y="18768"/>
                    <a:pt x="6161" y="18780"/>
                  </a:cubicBezTo>
                  <a:cubicBezTo>
                    <a:pt x="6187" y="18815"/>
                    <a:pt x="6227" y="18856"/>
                    <a:pt x="6257" y="18880"/>
                  </a:cubicBezTo>
                  <a:cubicBezTo>
                    <a:pt x="6303" y="18903"/>
                    <a:pt x="6343" y="18938"/>
                    <a:pt x="6373" y="18962"/>
                  </a:cubicBezTo>
                  <a:cubicBezTo>
                    <a:pt x="6419" y="19003"/>
                    <a:pt x="6469" y="19026"/>
                    <a:pt x="6514" y="19061"/>
                  </a:cubicBezTo>
                  <a:cubicBezTo>
                    <a:pt x="6545" y="19126"/>
                    <a:pt x="6605" y="19161"/>
                    <a:pt x="6671" y="19149"/>
                  </a:cubicBezTo>
                  <a:cubicBezTo>
                    <a:pt x="6671" y="19219"/>
                    <a:pt x="6736" y="19272"/>
                    <a:pt x="6787" y="19319"/>
                  </a:cubicBezTo>
                  <a:cubicBezTo>
                    <a:pt x="6852" y="19360"/>
                    <a:pt x="6903" y="19407"/>
                    <a:pt x="6968" y="19442"/>
                  </a:cubicBezTo>
                  <a:cubicBezTo>
                    <a:pt x="6958" y="19506"/>
                    <a:pt x="7009" y="19542"/>
                    <a:pt x="7064" y="19565"/>
                  </a:cubicBezTo>
                  <a:cubicBezTo>
                    <a:pt x="7104" y="19588"/>
                    <a:pt x="7170" y="19606"/>
                    <a:pt x="7180" y="19665"/>
                  </a:cubicBezTo>
                  <a:cubicBezTo>
                    <a:pt x="7190" y="19729"/>
                    <a:pt x="7160" y="19811"/>
                    <a:pt x="7200" y="19834"/>
                  </a:cubicBezTo>
                  <a:cubicBezTo>
                    <a:pt x="7210" y="19846"/>
                    <a:pt x="7230" y="19846"/>
                    <a:pt x="7230" y="19864"/>
                  </a:cubicBezTo>
                  <a:cubicBezTo>
                    <a:pt x="7240" y="19875"/>
                    <a:pt x="7230" y="19887"/>
                    <a:pt x="7230" y="19911"/>
                  </a:cubicBezTo>
                  <a:cubicBezTo>
                    <a:pt x="7230" y="19946"/>
                    <a:pt x="7256" y="19975"/>
                    <a:pt x="7266" y="19999"/>
                  </a:cubicBezTo>
                  <a:cubicBezTo>
                    <a:pt x="7281" y="20028"/>
                    <a:pt x="7276" y="20069"/>
                    <a:pt x="7251" y="20081"/>
                  </a:cubicBezTo>
                  <a:cubicBezTo>
                    <a:pt x="7306" y="20092"/>
                    <a:pt x="7336" y="20157"/>
                    <a:pt x="7326" y="20215"/>
                  </a:cubicBezTo>
                  <a:cubicBezTo>
                    <a:pt x="7316" y="20291"/>
                    <a:pt x="7240" y="20327"/>
                    <a:pt x="7200" y="20391"/>
                  </a:cubicBezTo>
                  <a:cubicBezTo>
                    <a:pt x="7180" y="20426"/>
                    <a:pt x="7170" y="20473"/>
                    <a:pt x="7170" y="20526"/>
                  </a:cubicBezTo>
                  <a:cubicBezTo>
                    <a:pt x="7170" y="20537"/>
                    <a:pt x="7170" y="20549"/>
                    <a:pt x="7180" y="20561"/>
                  </a:cubicBezTo>
                  <a:cubicBezTo>
                    <a:pt x="7190" y="20573"/>
                    <a:pt x="7200" y="20573"/>
                    <a:pt x="7210" y="20573"/>
                  </a:cubicBezTo>
                  <a:cubicBezTo>
                    <a:pt x="7240" y="20596"/>
                    <a:pt x="7240" y="20661"/>
                    <a:pt x="7286" y="20672"/>
                  </a:cubicBezTo>
                  <a:cubicBezTo>
                    <a:pt x="7296" y="20672"/>
                    <a:pt x="7316" y="20661"/>
                    <a:pt x="7326" y="20672"/>
                  </a:cubicBezTo>
                  <a:cubicBezTo>
                    <a:pt x="7336" y="20672"/>
                    <a:pt x="7346" y="20684"/>
                    <a:pt x="7372" y="20684"/>
                  </a:cubicBezTo>
                  <a:cubicBezTo>
                    <a:pt x="7412" y="20696"/>
                    <a:pt x="7442" y="20637"/>
                    <a:pt x="7452" y="20596"/>
                  </a:cubicBezTo>
                  <a:cubicBezTo>
                    <a:pt x="7462" y="20549"/>
                    <a:pt x="7472" y="20502"/>
                    <a:pt x="7508" y="20461"/>
                  </a:cubicBezTo>
                  <a:cubicBezTo>
                    <a:pt x="7538" y="20438"/>
                    <a:pt x="7578" y="20438"/>
                    <a:pt x="7593" y="20403"/>
                  </a:cubicBezTo>
                  <a:cubicBezTo>
                    <a:pt x="7593" y="20379"/>
                    <a:pt x="7568" y="20379"/>
                    <a:pt x="7558" y="20368"/>
                  </a:cubicBezTo>
                  <a:cubicBezTo>
                    <a:pt x="7538" y="20350"/>
                    <a:pt x="7558" y="20315"/>
                    <a:pt x="7568" y="20291"/>
                  </a:cubicBezTo>
                  <a:cubicBezTo>
                    <a:pt x="7578" y="20268"/>
                    <a:pt x="7614" y="20268"/>
                    <a:pt x="7624" y="20245"/>
                  </a:cubicBezTo>
                  <a:cubicBezTo>
                    <a:pt x="7634" y="20215"/>
                    <a:pt x="7614" y="20192"/>
                    <a:pt x="7614" y="20180"/>
                  </a:cubicBezTo>
                  <a:cubicBezTo>
                    <a:pt x="7578" y="20110"/>
                    <a:pt x="7568" y="20022"/>
                    <a:pt x="7578" y="19946"/>
                  </a:cubicBezTo>
                  <a:cubicBezTo>
                    <a:pt x="7548" y="19946"/>
                    <a:pt x="7548" y="19899"/>
                    <a:pt x="7548" y="19864"/>
                  </a:cubicBezTo>
                  <a:cubicBezTo>
                    <a:pt x="7568" y="19764"/>
                    <a:pt x="7593" y="19676"/>
                    <a:pt x="7644" y="19606"/>
                  </a:cubicBezTo>
                  <a:lnTo>
                    <a:pt x="7770" y="19641"/>
                  </a:lnTo>
                  <a:cubicBezTo>
                    <a:pt x="7790" y="19641"/>
                    <a:pt x="7805" y="19653"/>
                    <a:pt x="7825" y="19665"/>
                  </a:cubicBezTo>
                  <a:cubicBezTo>
                    <a:pt x="7835" y="19676"/>
                    <a:pt x="7846" y="19688"/>
                    <a:pt x="7846" y="19700"/>
                  </a:cubicBezTo>
                  <a:cubicBezTo>
                    <a:pt x="7876" y="19776"/>
                    <a:pt x="7921" y="19834"/>
                    <a:pt x="7951" y="19911"/>
                  </a:cubicBezTo>
                  <a:cubicBezTo>
                    <a:pt x="8002" y="19911"/>
                    <a:pt x="8057" y="19834"/>
                    <a:pt x="8037" y="19776"/>
                  </a:cubicBezTo>
                  <a:cubicBezTo>
                    <a:pt x="8057" y="19764"/>
                    <a:pt x="8067" y="19752"/>
                    <a:pt x="8088" y="19741"/>
                  </a:cubicBezTo>
                  <a:cubicBezTo>
                    <a:pt x="8057" y="19729"/>
                    <a:pt x="8037" y="19688"/>
                    <a:pt x="8027" y="19641"/>
                  </a:cubicBezTo>
                  <a:cubicBezTo>
                    <a:pt x="8012" y="19606"/>
                    <a:pt x="8027" y="19553"/>
                    <a:pt x="8012" y="19518"/>
                  </a:cubicBezTo>
                  <a:cubicBezTo>
                    <a:pt x="7992" y="19419"/>
                    <a:pt x="7896" y="19372"/>
                    <a:pt x="7805" y="19342"/>
                  </a:cubicBezTo>
                  <a:cubicBezTo>
                    <a:pt x="7719" y="19331"/>
                    <a:pt x="7634" y="19331"/>
                    <a:pt x="7558" y="19284"/>
                  </a:cubicBezTo>
                  <a:lnTo>
                    <a:pt x="7558" y="19196"/>
                  </a:lnTo>
                  <a:cubicBezTo>
                    <a:pt x="7452" y="19184"/>
                    <a:pt x="7372" y="19085"/>
                    <a:pt x="7336" y="18979"/>
                  </a:cubicBezTo>
                  <a:cubicBezTo>
                    <a:pt x="7306" y="18950"/>
                    <a:pt x="7276" y="18962"/>
                    <a:pt x="7240" y="18962"/>
                  </a:cubicBezTo>
                  <a:cubicBezTo>
                    <a:pt x="7210" y="18962"/>
                    <a:pt x="7170" y="18938"/>
                    <a:pt x="7180" y="18903"/>
                  </a:cubicBezTo>
                  <a:cubicBezTo>
                    <a:pt x="7124" y="18891"/>
                    <a:pt x="7074" y="18856"/>
                    <a:pt x="7029" y="18815"/>
                  </a:cubicBezTo>
                  <a:cubicBezTo>
                    <a:pt x="6988" y="18780"/>
                    <a:pt x="6933" y="18733"/>
                    <a:pt x="6893" y="18757"/>
                  </a:cubicBezTo>
                  <a:cubicBezTo>
                    <a:pt x="6807" y="18692"/>
                    <a:pt x="6746" y="18610"/>
                    <a:pt x="6711" y="18510"/>
                  </a:cubicBezTo>
                  <a:cubicBezTo>
                    <a:pt x="6691" y="18446"/>
                    <a:pt x="6681" y="18376"/>
                    <a:pt x="6671" y="18300"/>
                  </a:cubicBezTo>
                  <a:cubicBezTo>
                    <a:pt x="6651" y="18253"/>
                    <a:pt x="6620" y="18200"/>
                    <a:pt x="6585" y="18165"/>
                  </a:cubicBezTo>
                  <a:cubicBezTo>
                    <a:pt x="6535" y="18095"/>
                    <a:pt x="6459" y="18036"/>
                    <a:pt x="6383" y="17977"/>
                  </a:cubicBezTo>
                  <a:cubicBezTo>
                    <a:pt x="6398" y="17936"/>
                    <a:pt x="6363" y="17889"/>
                    <a:pt x="6333" y="17889"/>
                  </a:cubicBezTo>
                  <a:cubicBezTo>
                    <a:pt x="6343" y="17854"/>
                    <a:pt x="6343" y="17802"/>
                    <a:pt x="6333" y="17766"/>
                  </a:cubicBezTo>
                  <a:cubicBezTo>
                    <a:pt x="6323" y="17778"/>
                    <a:pt x="6313" y="17802"/>
                    <a:pt x="6303" y="17813"/>
                  </a:cubicBezTo>
                  <a:cubicBezTo>
                    <a:pt x="6277" y="17755"/>
                    <a:pt x="6267" y="17690"/>
                    <a:pt x="6293" y="17632"/>
                  </a:cubicBezTo>
                  <a:lnTo>
                    <a:pt x="6257" y="17632"/>
                  </a:lnTo>
                  <a:cubicBezTo>
                    <a:pt x="6267" y="17591"/>
                    <a:pt x="6293" y="17567"/>
                    <a:pt x="6313" y="17532"/>
                  </a:cubicBezTo>
                  <a:cubicBezTo>
                    <a:pt x="6257" y="17497"/>
                    <a:pt x="6217" y="17421"/>
                    <a:pt x="6217" y="17351"/>
                  </a:cubicBezTo>
                  <a:cubicBezTo>
                    <a:pt x="6227" y="17362"/>
                    <a:pt x="6247" y="17351"/>
                    <a:pt x="6257" y="17333"/>
                  </a:cubicBezTo>
                  <a:cubicBezTo>
                    <a:pt x="6267" y="17321"/>
                    <a:pt x="6267" y="17298"/>
                    <a:pt x="6277" y="17286"/>
                  </a:cubicBezTo>
                  <a:cubicBezTo>
                    <a:pt x="6293" y="17263"/>
                    <a:pt x="6313" y="17263"/>
                    <a:pt x="6333" y="17251"/>
                  </a:cubicBezTo>
                  <a:cubicBezTo>
                    <a:pt x="6398" y="17227"/>
                    <a:pt x="6449" y="17186"/>
                    <a:pt x="6499" y="17140"/>
                  </a:cubicBezTo>
                  <a:cubicBezTo>
                    <a:pt x="6514" y="17163"/>
                    <a:pt x="6545" y="17163"/>
                    <a:pt x="6555" y="17151"/>
                  </a:cubicBezTo>
                  <a:cubicBezTo>
                    <a:pt x="6605" y="17186"/>
                    <a:pt x="6630" y="17251"/>
                    <a:pt x="6620" y="17309"/>
                  </a:cubicBezTo>
                  <a:cubicBezTo>
                    <a:pt x="6651" y="17298"/>
                    <a:pt x="6691" y="17321"/>
                    <a:pt x="6701" y="17362"/>
                  </a:cubicBezTo>
                  <a:cubicBezTo>
                    <a:pt x="6711" y="17397"/>
                    <a:pt x="6711" y="17433"/>
                    <a:pt x="6726" y="17485"/>
                  </a:cubicBezTo>
                  <a:cubicBezTo>
                    <a:pt x="6746" y="17474"/>
                    <a:pt x="6767" y="17456"/>
                    <a:pt x="6787" y="17485"/>
                  </a:cubicBezTo>
                  <a:cubicBezTo>
                    <a:pt x="6807" y="17497"/>
                    <a:pt x="6807" y="17532"/>
                    <a:pt x="6807" y="17556"/>
                  </a:cubicBezTo>
                  <a:cubicBezTo>
                    <a:pt x="6817" y="17556"/>
                    <a:pt x="6832" y="17556"/>
                    <a:pt x="6842" y="17544"/>
                  </a:cubicBezTo>
                  <a:lnTo>
                    <a:pt x="6842" y="17591"/>
                  </a:lnTo>
                  <a:cubicBezTo>
                    <a:pt x="6862" y="17579"/>
                    <a:pt x="6872" y="17579"/>
                    <a:pt x="6893" y="17567"/>
                  </a:cubicBezTo>
                  <a:cubicBezTo>
                    <a:pt x="6893" y="17591"/>
                    <a:pt x="6903" y="17608"/>
                    <a:pt x="6903" y="17632"/>
                  </a:cubicBezTo>
                  <a:cubicBezTo>
                    <a:pt x="6933" y="17632"/>
                    <a:pt x="6968" y="17643"/>
                    <a:pt x="6978" y="17679"/>
                  </a:cubicBezTo>
                  <a:cubicBezTo>
                    <a:pt x="6988" y="17702"/>
                    <a:pt x="6988" y="17755"/>
                    <a:pt x="6968" y="17778"/>
                  </a:cubicBezTo>
                  <a:cubicBezTo>
                    <a:pt x="6988" y="17778"/>
                    <a:pt x="6998" y="17790"/>
                    <a:pt x="7019" y="17790"/>
                  </a:cubicBezTo>
                  <a:lnTo>
                    <a:pt x="7054" y="17866"/>
                  </a:lnTo>
                  <a:cubicBezTo>
                    <a:pt x="7054" y="17878"/>
                    <a:pt x="7074" y="17889"/>
                    <a:pt x="7074" y="17878"/>
                  </a:cubicBezTo>
                  <a:lnTo>
                    <a:pt x="7074" y="17913"/>
                  </a:lnTo>
                  <a:cubicBezTo>
                    <a:pt x="7104" y="17913"/>
                    <a:pt x="7124" y="17960"/>
                    <a:pt x="7114" y="18001"/>
                  </a:cubicBezTo>
                  <a:cubicBezTo>
                    <a:pt x="7135" y="18001"/>
                    <a:pt x="7145" y="18024"/>
                    <a:pt x="7160" y="18048"/>
                  </a:cubicBezTo>
                  <a:cubicBezTo>
                    <a:pt x="7190" y="18048"/>
                    <a:pt x="7220" y="18059"/>
                    <a:pt x="7251" y="18071"/>
                  </a:cubicBezTo>
                  <a:cubicBezTo>
                    <a:pt x="7240" y="18106"/>
                    <a:pt x="7230" y="18130"/>
                    <a:pt x="7230" y="18165"/>
                  </a:cubicBezTo>
                  <a:cubicBezTo>
                    <a:pt x="7240" y="18165"/>
                    <a:pt x="7266" y="18177"/>
                    <a:pt x="7266" y="18188"/>
                  </a:cubicBezTo>
                  <a:cubicBezTo>
                    <a:pt x="7276" y="18188"/>
                    <a:pt x="7286" y="18188"/>
                    <a:pt x="7286" y="18177"/>
                  </a:cubicBezTo>
                  <a:cubicBezTo>
                    <a:pt x="7286" y="18188"/>
                    <a:pt x="7296" y="18200"/>
                    <a:pt x="7306" y="18200"/>
                  </a:cubicBezTo>
                  <a:cubicBezTo>
                    <a:pt x="7316" y="18188"/>
                    <a:pt x="7336" y="18177"/>
                    <a:pt x="7346" y="18153"/>
                  </a:cubicBezTo>
                  <a:cubicBezTo>
                    <a:pt x="7372" y="18188"/>
                    <a:pt x="7392" y="18229"/>
                    <a:pt x="7402" y="18264"/>
                  </a:cubicBezTo>
                  <a:cubicBezTo>
                    <a:pt x="7432" y="18288"/>
                    <a:pt x="7462" y="18288"/>
                    <a:pt x="7498" y="18264"/>
                  </a:cubicBezTo>
                  <a:cubicBezTo>
                    <a:pt x="7548" y="18352"/>
                    <a:pt x="7634" y="18399"/>
                    <a:pt x="7730" y="18376"/>
                  </a:cubicBezTo>
                  <a:cubicBezTo>
                    <a:pt x="7719" y="18411"/>
                    <a:pt x="7750" y="18434"/>
                    <a:pt x="7780" y="18446"/>
                  </a:cubicBezTo>
                  <a:cubicBezTo>
                    <a:pt x="7815" y="18458"/>
                    <a:pt x="7846" y="18487"/>
                    <a:pt x="7846" y="18522"/>
                  </a:cubicBezTo>
                  <a:cubicBezTo>
                    <a:pt x="7846" y="18546"/>
                    <a:pt x="7846" y="18569"/>
                    <a:pt x="7856" y="18581"/>
                  </a:cubicBezTo>
                  <a:cubicBezTo>
                    <a:pt x="7866" y="18598"/>
                    <a:pt x="7876" y="18598"/>
                    <a:pt x="7896" y="18610"/>
                  </a:cubicBezTo>
                  <a:cubicBezTo>
                    <a:pt x="7951" y="18622"/>
                    <a:pt x="8002" y="18645"/>
                    <a:pt x="8047" y="18692"/>
                  </a:cubicBezTo>
                  <a:cubicBezTo>
                    <a:pt x="8067" y="18669"/>
                    <a:pt x="8108" y="18704"/>
                    <a:pt x="8108" y="18745"/>
                  </a:cubicBezTo>
                  <a:cubicBezTo>
                    <a:pt x="8143" y="18745"/>
                    <a:pt x="8183" y="18757"/>
                    <a:pt x="8214" y="18757"/>
                  </a:cubicBezTo>
                  <a:cubicBezTo>
                    <a:pt x="8224" y="18757"/>
                    <a:pt x="8229" y="18757"/>
                    <a:pt x="8239" y="18768"/>
                  </a:cubicBezTo>
                  <a:cubicBezTo>
                    <a:pt x="8254" y="18786"/>
                    <a:pt x="8249" y="18792"/>
                    <a:pt x="8249" y="18803"/>
                  </a:cubicBezTo>
                  <a:cubicBezTo>
                    <a:pt x="8259" y="18880"/>
                    <a:pt x="8345" y="18938"/>
                    <a:pt x="8405" y="18903"/>
                  </a:cubicBezTo>
                  <a:cubicBezTo>
                    <a:pt x="8435" y="18926"/>
                    <a:pt x="8395" y="18991"/>
                    <a:pt x="8405" y="19026"/>
                  </a:cubicBezTo>
                  <a:cubicBezTo>
                    <a:pt x="8405" y="19038"/>
                    <a:pt x="8415" y="19049"/>
                    <a:pt x="8425" y="19061"/>
                  </a:cubicBezTo>
                  <a:cubicBezTo>
                    <a:pt x="8446" y="19114"/>
                    <a:pt x="8415" y="19172"/>
                    <a:pt x="8446" y="19219"/>
                  </a:cubicBezTo>
                  <a:cubicBezTo>
                    <a:pt x="8425" y="19208"/>
                    <a:pt x="8395" y="19219"/>
                    <a:pt x="8395" y="19260"/>
                  </a:cubicBezTo>
                  <a:cubicBezTo>
                    <a:pt x="8385" y="19284"/>
                    <a:pt x="8405" y="19319"/>
                    <a:pt x="8415" y="19331"/>
                  </a:cubicBezTo>
                  <a:cubicBezTo>
                    <a:pt x="8375" y="19319"/>
                    <a:pt x="8330" y="19360"/>
                    <a:pt x="8319" y="19407"/>
                  </a:cubicBezTo>
                  <a:cubicBezTo>
                    <a:pt x="8355" y="19419"/>
                    <a:pt x="8385" y="19430"/>
                    <a:pt x="8375" y="19465"/>
                  </a:cubicBezTo>
                  <a:cubicBezTo>
                    <a:pt x="8375" y="19483"/>
                    <a:pt x="8365" y="19483"/>
                    <a:pt x="8365" y="19495"/>
                  </a:cubicBezTo>
                  <a:cubicBezTo>
                    <a:pt x="8355" y="19530"/>
                    <a:pt x="8395" y="19565"/>
                    <a:pt x="8425" y="19577"/>
                  </a:cubicBezTo>
                  <a:cubicBezTo>
                    <a:pt x="8415" y="19606"/>
                    <a:pt x="8425" y="19641"/>
                    <a:pt x="8435" y="19665"/>
                  </a:cubicBezTo>
                  <a:cubicBezTo>
                    <a:pt x="8446" y="19676"/>
                    <a:pt x="8461" y="19700"/>
                    <a:pt x="8471" y="19711"/>
                  </a:cubicBezTo>
                  <a:cubicBezTo>
                    <a:pt x="8471" y="19741"/>
                    <a:pt x="8446" y="19776"/>
                    <a:pt x="8471" y="19799"/>
                  </a:cubicBezTo>
                  <a:cubicBezTo>
                    <a:pt x="8481" y="19823"/>
                    <a:pt x="8511" y="19823"/>
                    <a:pt x="8511" y="19846"/>
                  </a:cubicBezTo>
                  <a:cubicBezTo>
                    <a:pt x="8511" y="19864"/>
                    <a:pt x="8501" y="19887"/>
                    <a:pt x="8501" y="19899"/>
                  </a:cubicBezTo>
                  <a:cubicBezTo>
                    <a:pt x="8491" y="19934"/>
                    <a:pt x="8511" y="19969"/>
                    <a:pt x="8531" y="19999"/>
                  </a:cubicBezTo>
                  <a:cubicBezTo>
                    <a:pt x="8541" y="19999"/>
                    <a:pt x="8551" y="19987"/>
                    <a:pt x="8567" y="19987"/>
                  </a:cubicBezTo>
                  <a:cubicBezTo>
                    <a:pt x="8587" y="20022"/>
                    <a:pt x="8607" y="20069"/>
                    <a:pt x="8617" y="20110"/>
                  </a:cubicBezTo>
                  <a:cubicBezTo>
                    <a:pt x="8637" y="20092"/>
                    <a:pt x="8652" y="20122"/>
                    <a:pt x="8672" y="20133"/>
                  </a:cubicBezTo>
                  <a:cubicBezTo>
                    <a:pt x="8698" y="20145"/>
                    <a:pt x="8713" y="20145"/>
                    <a:pt x="8723" y="20133"/>
                  </a:cubicBezTo>
                  <a:cubicBezTo>
                    <a:pt x="8723" y="20157"/>
                    <a:pt x="8733" y="20168"/>
                    <a:pt x="8753" y="20180"/>
                  </a:cubicBezTo>
                  <a:cubicBezTo>
                    <a:pt x="8763" y="20192"/>
                    <a:pt x="8778" y="20215"/>
                    <a:pt x="8763" y="20233"/>
                  </a:cubicBezTo>
                  <a:cubicBezTo>
                    <a:pt x="8763" y="20233"/>
                    <a:pt x="8753" y="20233"/>
                    <a:pt x="8753" y="20245"/>
                  </a:cubicBezTo>
                  <a:cubicBezTo>
                    <a:pt x="8733" y="20256"/>
                    <a:pt x="8743" y="20291"/>
                    <a:pt x="8763" y="20315"/>
                  </a:cubicBezTo>
                  <a:cubicBezTo>
                    <a:pt x="8778" y="20338"/>
                    <a:pt x="8798" y="20379"/>
                    <a:pt x="8778" y="20391"/>
                  </a:cubicBezTo>
                  <a:cubicBezTo>
                    <a:pt x="8778" y="20414"/>
                    <a:pt x="8753" y="20450"/>
                    <a:pt x="8753" y="20473"/>
                  </a:cubicBezTo>
                  <a:cubicBezTo>
                    <a:pt x="8743" y="20461"/>
                    <a:pt x="8723" y="20473"/>
                    <a:pt x="8713" y="20491"/>
                  </a:cubicBezTo>
                  <a:cubicBezTo>
                    <a:pt x="8733" y="20491"/>
                    <a:pt x="8733" y="20526"/>
                    <a:pt x="8713" y="20537"/>
                  </a:cubicBezTo>
                  <a:cubicBezTo>
                    <a:pt x="8703" y="20549"/>
                    <a:pt x="8682" y="20549"/>
                    <a:pt x="8657" y="20549"/>
                  </a:cubicBezTo>
                  <a:cubicBezTo>
                    <a:pt x="8637" y="20549"/>
                    <a:pt x="8617" y="20561"/>
                    <a:pt x="8617" y="20584"/>
                  </a:cubicBezTo>
                  <a:cubicBezTo>
                    <a:pt x="8617" y="20596"/>
                    <a:pt x="8627" y="20614"/>
                    <a:pt x="8627" y="20614"/>
                  </a:cubicBezTo>
                  <a:cubicBezTo>
                    <a:pt x="8637" y="20637"/>
                    <a:pt x="8627" y="20672"/>
                    <a:pt x="8607" y="20684"/>
                  </a:cubicBezTo>
                  <a:cubicBezTo>
                    <a:pt x="8713" y="20684"/>
                    <a:pt x="8809" y="20696"/>
                    <a:pt x="8904" y="20737"/>
                  </a:cubicBezTo>
                  <a:cubicBezTo>
                    <a:pt x="8914" y="20737"/>
                    <a:pt x="8914" y="20737"/>
                    <a:pt x="8914" y="20748"/>
                  </a:cubicBezTo>
                  <a:cubicBezTo>
                    <a:pt x="8914" y="20748"/>
                    <a:pt x="8924" y="20760"/>
                    <a:pt x="8924" y="20772"/>
                  </a:cubicBezTo>
                  <a:cubicBezTo>
                    <a:pt x="8924" y="20795"/>
                    <a:pt x="8935" y="20819"/>
                    <a:pt x="8935" y="20842"/>
                  </a:cubicBezTo>
                  <a:cubicBezTo>
                    <a:pt x="8955" y="20860"/>
                    <a:pt x="8965" y="20883"/>
                    <a:pt x="8955" y="20907"/>
                  </a:cubicBezTo>
                  <a:cubicBezTo>
                    <a:pt x="8975" y="20895"/>
                    <a:pt x="9010" y="20918"/>
                    <a:pt x="9020" y="20942"/>
                  </a:cubicBezTo>
                  <a:cubicBezTo>
                    <a:pt x="9030" y="20965"/>
                    <a:pt x="9040" y="21006"/>
                    <a:pt x="9051" y="21030"/>
                  </a:cubicBezTo>
                  <a:cubicBezTo>
                    <a:pt x="9071" y="21088"/>
                    <a:pt x="9106" y="21153"/>
                    <a:pt x="9146" y="21199"/>
                  </a:cubicBezTo>
                  <a:lnTo>
                    <a:pt x="9156" y="21188"/>
                  </a:lnTo>
                  <a:cubicBezTo>
                    <a:pt x="9167" y="21199"/>
                    <a:pt x="9187" y="21211"/>
                    <a:pt x="9212" y="21211"/>
                  </a:cubicBezTo>
                  <a:cubicBezTo>
                    <a:pt x="9222" y="21199"/>
                    <a:pt x="9222" y="21188"/>
                    <a:pt x="9222" y="21164"/>
                  </a:cubicBezTo>
                  <a:cubicBezTo>
                    <a:pt x="9252" y="21188"/>
                    <a:pt x="9293" y="21188"/>
                    <a:pt x="9328" y="21176"/>
                  </a:cubicBezTo>
                  <a:cubicBezTo>
                    <a:pt x="9338" y="21188"/>
                    <a:pt x="9338" y="21199"/>
                    <a:pt x="9348" y="21199"/>
                  </a:cubicBezTo>
                  <a:cubicBezTo>
                    <a:pt x="9368" y="21188"/>
                    <a:pt x="9388" y="21176"/>
                    <a:pt x="9398" y="21153"/>
                  </a:cubicBezTo>
                  <a:lnTo>
                    <a:pt x="9409" y="21141"/>
                  </a:lnTo>
                  <a:cubicBezTo>
                    <a:pt x="9409" y="21129"/>
                    <a:pt x="9398" y="21117"/>
                    <a:pt x="9398" y="21117"/>
                  </a:cubicBezTo>
                  <a:cubicBezTo>
                    <a:pt x="9378" y="21100"/>
                    <a:pt x="9358" y="21076"/>
                    <a:pt x="9348" y="21065"/>
                  </a:cubicBezTo>
                  <a:cubicBezTo>
                    <a:pt x="9368" y="21041"/>
                    <a:pt x="9368" y="21006"/>
                    <a:pt x="9368" y="20977"/>
                  </a:cubicBezTo>
                  <a:cubicBezTo>
                    <a:pt x="9348" y="20977"/>
                    <a:pt x="9328" y="20965"/>
                    <a:pt x="9303" y="20965"/>
                  </a:cubicBezTo>
                  <a:cubicBezTo>
                    <a:pt x="9328" y="20953"/>
                    <a:pt x="9338" y="20942"/>
                    <a:pt x="9358" y="20942"/>
                  </a:cubicBezTo>
                  <a:cubicBezTo>
                    <a:pt x="9348" y="20930"/>
                    <a:pt x="9338" y="20907"/>
                    <a:pt x="9318" y="20895"/>
                  </a:cubicBezTo>
                  <a:cubicBezTo>
                    <a:pt x="9328" y="20895"/>
                    <a:pt x="9338" y="20883"/>
                    <a:pt x="9348" y="20883"/>
                  </a:cubicBezTo>
                  <a:cubicBezTo>
                    <a:pt x="9348" y="20860"/>
                    <a:pt x="9338" y="20830"/>
                    <a:pt x="9318" y="20819"/>
                  </a:cubicBezTo>
                  <a:cubicBezTo>
                    <a:pt x="9328" y="20819"/>
                    <a:pt x="9348" y="20807"/>
                    <a:pt x="9358" y="20807"/>
                  </a:cubicBezTo>
                  <a:cubicBezTo>
                    <a:pt x="9368" y="20830"/>
                    <a:pt x="9388" y="20860"/>
                    <a:pt x="9398" y="20883"/>
                  </a:cubicBezTo>
                  <a:lnTo>
                    <a:pt x="9434" y="20842"/>
                  </a:lnTo>
                  <a:cubicBezTo>
                    <a:pt x="9444" y="20860"/>
                    <a:pt x="9444" y="20883"/>
                    <a:pt x="9454" y="20895"/>
                  </a:cubicBezTo>
                  <a:cubicBezTo>
                    <a:pt x="9464" y="20907"/>
                    <a:pt x="9474" y="20930"/>
                    <a:pt x="9494" y="20918"/>
                  </a:cubicBezTo>
                  <a:cubicBezTo>
                    <a:pt x="9504" y="20907"/>
                    <a:pt x="9504" y="20883"/>
                    <a:pt x="9514" y="20871"/>
                  </a:cubicBezTo>
                  <a:cubicBezTo>
                    <a:pt x="9524" y="20848"/>
                    <a:pt x="9560" y="20842"/>
                    <a:pt x="9575" y="20860"/>
                  </a:cubicBezTo>
                  <a:cubicBezTo>
                    <a:pt x="9560" y="20836"/>
                    <a:pt x="9570" y="20795"/>
                    <a:pt x="9590" y="20784"/>
                  </a:cubicBezTo>
                  <a:cubicBezTo>
                    <a:pt x="9610" y="20772"/>
                    <a:pt x="9656" y="20772"/>
                    <a:pt x="9676" y="20784"/>
                  </a:cubicBezTo>
                  <a:cubicBezTo>
                    <a:pt x="9696" y="20748"/>
                    <a:pt x="9676" y="20696"/>
                    <a:pt x="9646" y="20672"/>
                  </a:cubicBezTo>
                  <a:cubicBezTo>
                    <a:pt x="9676" y="20672"/>
                    <a:pt x="9716" y="20661"/>
                    <a:pt x="9716" y="20625"/>
                  </a:cubicBezTo>
                  <a:cubicBezTo>
                    <a:pt x="9716" y="20596"/>
                    <a:pt x="9696" y="20584"/>
                    <a:pt x="9676" y="20584"/>
                  </a:cubicBezTo>
                  <a:cubicBezTo>
                    <a:pt x="9656" y="20584"/>
                    <a:pt x="9630" y="20584"/>
                    <a:pt x="9620" y="20573"/>
                  </a:cubicBezTo>
                  <a:cubicBezTo>
                    <a:pt x="9600" y="20561"/>
                    <a:pt x="9600" y="20537"/>
                    <a:pt x="9610" y="20526"/>
                  </a:cubicBezTo>
                  <a:cubicBezTo>
                    <a:pt x="9580" y="20526"/>
                    <a:pt x="9550" y="20502"/>
                    <a:pt x="9560" y="20461"/>
                  </a:cubicBezTo>
                  <a:cubicBezTo>
                    <a:pt x="9540" y="20473"/>
                    <a:pt x="9514" y="20491"/>
                    <a:pt x="9494" y="20514"/>
                  </a:cubicBezTo>
                  <a:cubicBezTo>
                    <a:pt x="9494" y="20491"/>
                    <a:pt x="9484" y="20473"/>
                    <a:pt x="9484" y="20450"/>
                  </a:cubicBezTo>
                  <a:lnTo>
                    <a:pt x="9514" y="20450"/>
                  </a:lnTo>
                  <a:cubicBezTo>
                    <a:pt x="9550" y="20438"/>
                    <a:pt x="9524" y="20379"/>
                    <a:pt x="9504" y="20368"/>
                  </a:cubicBezTo>
                  <a:cubicBezTo>
                    <a:pt x="9474" y="20350"/>
                    <a:pt x="9444" y="20368"/>
                    <a:pt x="9419" y="20379"/>
                  </a:cubicBezTo>
                  <a:lnTo>
                    <a:pt x="9419" y="20338"/>
                  </a:lnTo>
                  <a:cubicBezTo>
                    <a:pt x="9378" y="20350"/>
                    <a:pt x="9338" y="20350"/>
                    <a:pt x="9293" y="20350"/>
                  </a:cubicBezTo>
                  <a:cubicBezTo>
                    <a:pt x="9272" y="20315"/>
                    <a:pt x="9252" y="20291"/>
                    <a:pt x="9242" y="20256"/>
                  </a:cubicBezTo>
                  <a:cubicBezTo>
                    <a:pt x="9293" y="20291"/>
                    <a:pt x="9368" y="20268"/>
                    <a:pt x="9398" y="20204"/>
                  </a:cubicBezTo>
                  <a:cubicBezTo>
                    <a:pt x="9409" y="20180"/>
                    <a:pt x="9409" y="20157"/>
                    <a:pt x="9398" y="20133"/>
                  </a:cubicBezTo>
                  <a:cubicBezTo>
                    <a:pt x="9388" y="20122"/>
                    <a:pt x="9378" y="20122"/>
                    <a:pt x="9378" y="20110"/>
                  </a:cubicBezTo>
                  <a:cubicBezTo>
                    <a:pt x="9368" y="20081"/>
                    <a:pt x="9388" y="20069"/>
                    <a:pt x="9409" y="20069"/>
                  </a:cubicBezTo>
                  <a:cubicBezTo>
                    <a:pt x="9388" y="20069"/>
                    <a:pt x="9388" y="20045"/>
                    <a:pt x="9388" y="20034"/>
                  </a:cubicBezTo>
                  <a:cubicBezTo>
                    <a:pt x="9388" y="20010"/>
                    <a:pt x="9388" y="19987"/>
                    <a:pt x="9368" y="19987"/>
                  </a:cubicBezTo>
                  <a:cubicBezTo>
                    <a:pt x="9368" y="19958"/>
                    <a:pt x="9368" y="19946"/>
                    <a:pt x="9378" y="19922"/>
                  </a:cubicBezTo>
                  <a:cubicBezTo>
                    <a:pt x="9348" y="19934"/>
                    <a:pt x="9303" y="19899"/>
                    <a:pt x="9303" y="19846"/>
                  </a:cubicBezTo>
                  <a:cubicBezTo>
                    <a:pt x="9293" y="19823"/>
                    <a:pt x="9272" y="19811"/>
                    <a:pt x="9262" y="19788"/>
                  </a:cubicBezTo>
                  <a:cubicBezTo>
                    <a:pt x="9242" y="19764"/>
                    <a:pt x="9232" y="19729"/>
                    <a:pt x="9232" y="19700"/>
                  </a:cubicBezTo>
                  <a:cubicBezTo>
                    <a:pt x="9242" y="19653"/>
                    <a:pt x="9303" y="19629"/>
                    <a:pt x="9282" y="19577"/>
                  </a:cubicBezTo>
                  <a:cubicBezTo>
                    <a:pt x="9303" y="19565"/>
                    <a:pt x="9338" y="19565"/>
                    <a:pt x="9358" y="19553"/>
                  </a:cubicBezTo>
                  <a:cubicBezTo>
                    <a:pt x="9378" y="19588"/>
                    <a:pt x="9388" y="19641"/>
                    <a:pt x="9388" y="19688"/>
                  </a:cubicBezTo>
                  <a:cubicBezTo>
                    <a:pt x="9398" y="19688"/>
                    <a:pt x="9409" y="19676"/>
                    <a:pt x="9419" y="19665"/>
                  </a:cubicBezTo>
                  <a:cubicBezTo>
                    <a:pt x="9464" y="19700"/>
                    <a:pt x="9514" y="19711"/>
                    <a:pt x="9570" y="19700"/>
                  </a:cubicBezTo>
                  <a:cubicBezTo>
                    <a:pt x="9580" y="19700"/>
                    <a:pt x="9600" y="19688"/>
                    <a:pt x="9610" y="19676"/>
                  </a:cubicBezTo>
                  <a:cubicBezTo>
                    <a:pt x="9620" y="19665"/>
                    <a:pt x="9620" y="19641"/>
                    <a:pt x="9610" y="19629"/>
                  </a:cubicBezTo>
                  <a:cubicBezTo>
                    <a:pt x="9600" y="19618"/>
                    <a:pt x="9590" y="19618"/>
                    <a:pt x="9580" y="19606"/>
                  </a:cubicBezTo>
                  <a:cubicBezTo>
                    <a:pt x="9570" y="19577"/>
                    <a:pt x="9600" y="19565"/>
                    <a:pt x="9610" y="19553"/>
                  </a:cubicBezTo>
                  <a:cubicBezTo>
                    <a:pt x="9646" y="19530"/>
                    <a:pt x="9666" y="19495"/>
                    <a:pt x="9656" y="19454"/>
                  </a:cubicBezTo>
                  <a:cubicBezTo>
                    <a:pt x="9686" y="19465"/>
                    <a:pt x="9716" y="19407"/>
                    <a:pt x="9761" y="19407"/>
                  </a:cubicBezTo>
                  <a:cubicBezTo>
                    <a:pt x="9772" y="19407"/>
                    <a:pt x="9792" y="19419"/>
                    <a:pt x="9802" y="19419"/>
                  </a:cubicBezTo>
                  <a:cubicBezTo>
                    <a:pt x="9812" y="19419"/>
                    <a:pt x="9822" y="19407"/>
                    <a:pt x="9832" y="19407"/>
                  </a:cubicBezTo>
                  <a:cubicBezTo>
                    <a:pt x="9852" y="19395"/>
                    <a:pt x="9888" y="19395"/>
                    <a:pt x="9908" y="19395"/>
                  </a:cubicBezTo>
                  <a:cubicBezTo>
                    <a:pt x="9973" y="19395"/>
                    <a:pt x="10024" y="19360"/>
                    <a:pt x="10079" y="19331"/>
                  </a:cubicBezTo>
                  <a:cubicBezTo>
                    <a:pt x="10140" y="19319"/>
                    <a:pt x="10225" y="19331"/>
                    <a:pt x="10246" y="19395"/>
                  </a:cubicBezTo>
                  <a:lnTo>
                    <a:pt x="10256" y="19395"/>
                  </a:lnTo>
                  <a:lnTo>
                    <a:pt x="10215" y="19530"/>
                  </a:lnTo>
                  <a:cubicBezTo>
                    <a:pt x="10235" y="19553"/>
                    <a:pt x="10256" y="19577"/>
                    <a:pt x="10291" y="19588"/>
                  </a:cubicBezTo>
                  <a:cubicBezTo>
                    <a:pt x="10321" y="19653"/>
                    <a:pt x="10392" y="19629"/>
                    <a:pt x="10457" y="19606"/>
                  </a:cubicBezTo>
                  <a:cubicBezTo>
                    <a:pt x="10513" y="19565"/>
                    <a:pt x="10593" y="19553"/>
                    <a:pt x="10629" y="19618"/>
                  </a:cubicBezTo>
                  <a:cubicBezTo>
                    <a:pt x="10593" y="19530"/>
                    <a:pt x="10639" y="19430"/>
                    <a:pt x="10709" y="19395"/>
                  </a:cubicBezTo>
                  <a:cubicBezTo>
                    <a:pt x="10785" y="19360"/>
                    <a:pt x="10861" y="19360"/>
                    <a:pt x="10946" y="19372"/>
                  </a:cubicBezTo>
                  <a:cubicBezTo>
                    <a:pt x="11017" y="19383"/>
                    <a:pt x="11103" y="19395"/>
                    <a:pt x="11178" y="19372"/>
                  </a:cubicBezTo>
                  <a:cubicBezTo>
                    <a:pt x="11158" y="19260"/>
                    <a:pt x="11052" y="19184"/>
                    <a:pt x="10967" y="19219"/>
                  </a:cubicBezTo>
                  <a:cubicBezTo>
                    <a:pt x="10931" y="19237"/>
                    <a:pt x="10911" y="19249"/>
                    <a:pt x="10881" y="19249"/>
                  </a:cubicBezTo>
                  <a:cubicBezTo>
                    <a:pt x="10840" y="19237"/>
                    <a:pt x="10815" y="19184"/>
                    <a:pt x="10815" y="19149"/>
                  </a:cubicBezTo>
                  <a:cubicBezTo>
                    <a:pt x="10815" y="19102"/>
                    <a:pt x="10840" y="19061"/>
                    <a:pt x="10851" y="19026"/>
                  </a:cubicBezTo>
                  <a:cubicBezTo>
                    <a:pt x="10805" y="19026"/>
                    <a:pt x="10785" y="18962"/>
                    <a:pt x="10795" y="18915"/>
                  </a:cubicBezTo>
                  <a:cubicBezTo>
                    <a:pt x="10805" y="18868"/>
                    <a:pt x="10825" y="18815"/>
                    <a:pt x="10815" y="18780"/>
                  </a:cubicBezTo>
                  <a:cubicBezTo>
                    <a:pt x="10805" y="18745"/>
                    <a:pt x="10785" y="18704"/>
                    <a:pt x="10775" y="18669"/>
                  </a:cubicBezTo>
                  <a:cubicBezTo>
                    <a:pt x="10775" y="18645"/>
                    <a:pt x="10775" y="18622"/>
                    <a:pt x="10785" y="18598"/>
                  </a:cubicBezTo>
                  <a:cubicBezTo>
                    <a:pt x="10815" y="18458"/>
                    <a:pt x="10861" y="18335"/>
                    <a:pt x="10911" y="18212"/>
                  </a:cubicBezTo>
                  <a:cubicBezTo>
                    <a:pt x="10977" y="18229"/>
                    <a:pt x="11017" y="18130"/>
                    <a:pt x="11007" y="18059"/>
                  </a:cubicBezTo>
                  <a:cubicBezTo>
                    <a:pt x="10997" y="17983"/>
                    <a:pt x="10967" y="17913"/>
                    <a:pt x="10997" y="17837"/>
                  </a:cubicBezTo>
                  <a:cubicBezTo>
                    <a:pt x="11027" y="17755"/>
                    <a:pt x="11143" y="17743"/>
                    <a:pt x="11198" y="17667"/>
                  </a:cubicBezTo>
                  <a:cubicBezTo>
                    <a:pt x="11274" y="17567"/>
                    <a:pt x="11219" y="17409"/>
                    <a:pt x="11294" y="17309"/>
                  </a:cubicBezTo>
                  <a:cubicBezTo>
                    <a:pt x="11324" y="17274"/>
                    <a:pt x="11355" y="17251"/>
                    <a:pt x="11390" y="17227"/>
                  </a:cubicBezTo>
                  <a:cubicBezTo>
                    <a:pt x="11420" y="17186"/>
                    <a:pt x="11440" y="17140"/>
                    <a:pt x="11420" y="17104"/>
                  </a:cubicBezTo>
                  <a:cubicBezTo>
                    <a:pt x="11506" y="17104"/>
                    <a:pt x="11592" y="17028"/>
                    <a:pt x="11622" y="16929"/>
                  </a:cubicBezTo>
                  <a:cubicBezTo>
                    <a:pt x="11632" y="16905"/>
                    <a:pt x="11632" y="16870"/>
                    <a:pt x="11652" y="16847"/>
                  </a:cubicBezTo>
                  <a:cubicBezTo>
                    <a:pt x="11672" y="16806"/>
                    <a:pt x="11708" y="16782"/>
                    <a:pt x="11748" y="16759"/>
                  </a:cubicBezTo>
                  <a:cubicBezTo>
                    <a:pt x="11778" y="16747"/>
                    <a:pt x="11814" y="16724"/>
                    <a:pt x="11844" y="16724"/>
                  </a:cubicBezTo>
                  <a:cubicBezTo>
                    <a:pt x="11874" y="16724"/>
                    <a:pt x="11904" y="16759"/>
                    <a:pt x="11904" y="16794"/>
                  </a:cubicBezTo>
                  <a:cubicBezTo>
                    <a:pt x="11904" y="16817"/>
                    <a:pt x="11894" y="16829"/>
                    <a:pt x="11884" y="16858"/>
                  </a:cubicBezTo>
                  <a:cubicBezTo>
                    <a:pt x="11854" y="16952"/>
                    <a:pt x="11955" y="17040"/>
                    <a:pt x="12035" y="17040"/>
                  </a:cubicBezTo>
                  <a:cubicBezTo>
                    <a:pt x="12121" y="17040"/>
                    <a:pt x="12202" y="16993"/>
                    <a:pt x="12288" y="16993"/>
                  </a:cubicBezTo>
                  <a:cubicBezTo>
                    <a:pt x="12373" y="16993"/>
                    <a:pt x="12479" y="17052"/>
                    <a:pt x="12469" y="17151"/>
                  </a:cubicBezTo>
                  <a:cubicBezTo>
                    <a:pt x="12328" y="17175"/>
                    <a:pt x="12192" y="17239"/>
                    <a:pt x="12076" y="17351"/>
                  </a:cubicBezTo>
                  <a:cubicBezTo>
                    <a:pt x="12106" y="17497"/>
                    <a:pt x="12353" y="17386"/>
                    <a:pt x="12414" y="17520"/>
                  </a:cubicBezTo>
                  <a:cubicBezTo>
                    <a:pt x="12469" y="17632"/>
                    <a:pt x="12328" y="17802"/>
                    <a:pt x="12403" y="17901"/>
                  </a:cubicBezTo>
                  <a:cubicBezTo>
                    <a:pt x="12444" y="17960"/>
                    <a:pt x="12530" y="17936"/>
                    <a:pt x="12595" y="17913"/>
                  </a:cubicBezTo>
                  <a:cubicBezTo>
                    <a:pt x="12635" y="17901"/>
                    <a:pt x="12681" y="17878"/>
                    <a:pt x="12711" y="17837"/>
                  </a:cubicBezTo>
                  <a:cubicBezTo>
                    <a:pt x="12721" y="17813"/>
                    <a:pt x="12731" y="17790"/>
                    <a:pt x="12751" y="17766"/>
                  </a:cubicBezTo>
                  <a:cubicBezTo>
                    <a:pt x="12787" y="17731"/>
                    <a:pt x="12837" y="17714"/>
                    <a:pt x="12867" y="17679"/>
                  </a:cubicBezTo>
                  <a:cubicBezTo>
                    <a:pt x="12903" y="17643"/>
                    <a:pt x="12903" y="17556"/>
                    <a:pt x="12847" y="17567"/>
                  </a:cubicBezTo>
                  <a:cubicBezTo>
                    <a:pt x="12933" y="17433"/>
                    <a:pt x="13135" y="17591"/>
                    <a:pt x="13251" y="17509"/>
                  </a:cubicBezTo>
                  <a:cubicBezTo>
                    <a:pt x="13271" y="17497"/>
                    <a:pt x="13291" y="17474"/>
                    <a:pt x="13291" y="17433"/>
                  </a:cubicBezTo>
                  <a:cubicBezTo>
                    <a:pt x="13291" y="17374"/>
                    <a:pt x="13230" y="17333"/>
                    <a:pt x="13175" y="17351"/>
                  </a:cubicBezTo>
                  <a:cubicBezTo>
                    <a:pt x="13124" y="17362"/>
                    <a:pt x="13079" y="17397"/>
                    <a:pt x="13029" y="17421"/>
                  </a:cubicBezTo>
                  <a:cubicBezTo>
                    <a:pt x="12973" y="17444"/>
                    <a:pt x="12913" y="17421"/>
                    <a:pt x="12893" y="17374"/>
                  </a:cubicBezTo>
                  <a:cubicBezTo>
                    <a:pt x="12877" y="17351"/>
                    <a:pt x="12893" y="17309"/>
                    <a:pt x="12877" y="17286"/>
                  </a:cubicBezTo>
                  <a:cubicBezTo>
                    <a:pt x="12867" y="17257"/>
                    <a:pt x="12847" y="17239"/>
                    <a:pt x="12837" y="17210"/>
                  </a:cubicBezTo>
                  <a:cubicBezTo>
                    <a:pt x="12827" y="17186"/>
                    <a:pt x="12827" y="17140"/>
                    <a:pt x="12857" y="17140"/>
                  </a:cubicBezTo>
                  <a:cubicBezTo>
                    <a:pt x="12847" y="17116"/>
                    <a:pt x="12827" y="17104"/>
                    <a:pt x="12817" y="17075"/>
                  </a:cubicBezTo>
                  <a:cubicBezTo>
                    <a:pt x="12893" y="16952"/>
                    <a:pt x="13009" y="16894"/>
                    <a:pt x="13124" y="16829"/>
                  </a:cubicBezTo>
                  <a:cubicBezTo>
                    <a:pt x="13251" y="16771"/>
                    <a:pt x="13387" y="16694"/>
                    <a:pt x="13513" y="16636"/>
                  </a:cubicBezTo>
                  <a:cubicBezTo>
                    <a:pt x="13654" y="16560"/>
                    <a:pt x="13830" y="16501"/>
                    <a:pt x="13956" y="16612"/>
                  </a:cubicBezTo>
                  <a:cubicBezTo>
                    <a:pt x="13936" y="16683"/>
                    <a:pt x="13830" y="16636"/>
                    <a:pt x="13770" y="16671"/>
                  </a:cubicBezTo>
                  <a:cubicBezTo>
                    <a:pt x="13714" y="16694"/>
                    <a:pt x="13694" y="16782"/>
                    <a:pt x="13704" y="16847"/>
                  </a:cubicBezTo>
                  <a:cubicBezTo>
                    <a:pt x="13714" y="16905"/>
                    <a:pt x="13760" y="16970"/>
                    <a:pt x="13800" y="17017"/>
                  </a:cubicBezTo>
                  <a:cubicBezTo>
                    <a:pt x="13694" y="17028"/>
                    <a:pt x="13619" y="17175"/>
                    <a:pt x="13664" y="17298"/>
                  </a:cubicBezTo>
                  <a:cubicBezTo>
                    <a:pt x="13674" y="17333"/>
                    <a:pt x="13694" y="17374"/>
                    <a:pt x="13674" y="17409"/>
                  </a:cubicBezTo>
                  <a:cubicBezTo>
                    <a:pt x="13664" y="17421"/>
                    <a:pt x="13644" y="17433"/>
                    <a:pt x="13619" y="17433"/>
                  </a:cubicBezTo>
                  <a:cubicBezTo>
                    <a:pt x="13523" y="17444"/>
                    <a:pt x="13432" y="17444"/>
                    <a:pt x="13346" y="17421"/>
                  </a:cubicBezTo>
                  <a:cubicBezTo>
                    <a:pt x="13326" y="17456"/>
                    <a:pt x="13291" y="17509"/>
                    <a:pt x="13271" y="17544"/>
                  </a:cubicBezTo>
                  <a:lnTo>
                    <a:pt x="13493" y="17544"/>
                  </a:lnTo>
                  <a:cubicBezTo>
                    <a:pt x="13548" y="17544"/>
                    <a:pt x="13598" y="17544"/>
                    <a:pt x="13629" y="17591"/>
                  </a:cubicBezTo>
                  <a:cubicBezTo>
                    <a:pt x="13654" y="17620"/>
                    <a:pt x="13654" y="17643"/>
                    <a:pt x="13664" y="17679"/>
                  </a:cubicBezTo>
                  <a:cubicBezTo>
                    <a:pt x="13704" y="17802"/>
                    <a:pt x="13800" y="17889"/>
                    <a:pt x="13906" y="17901"/>
                  </a:cubicBezTo>
                  <a:cubicBezTo>
                    <a:pt x="13956" y="17913"/>
                    <a:pt x="14002" y="17901"/>
                    <a:pt x="14052" y="17925"/>
                  </a:cubicBezTo>
                  <a:cubicBezTo>
                    <a:pt x="14128" y="17948"/>
                    <a:pt x="14178" y="18048"/>
                    <a:pt x="14203" y="18130"/>
                  </a:cubicBezTo>
                  <a:cubicBezTo>
                    <a:pt x="14224" y="18229"/>
                    <a:pt x="14214" y="18311"/>
                    <a:pt x="14203" y="18411"/>
                  </a:cubicBezTo>
                  <a:cubicBezTo>
                    <a:pt x="14340" y="18423"/>
                    <a:pt x="14476" y="18446"/>
                    <a:pt x="14617" y="18458"/>
                  </a:cubicBezTo>
                  <a:cubicBezTo>
                    <a:pt x="14627" y="18458"/>
                    <a:pt x="14647" y="18458"/>
                    <a:pt x="14657" y="18475"/>
                  </a:cubicBezTo>
                  <a:cubicBezTo>
                    <a:pt x="14667" y="18475"/>
                    <a:pt x="14677" y="18458"/>
                    <a:pt x="14688" y="18458"/>
                  </a:cubicBezTo>
                  <a:cubicBezTo>
                    <a:pt x="15167" y="18253"/>
                    <a:pt x="15640" y="18704"/>
                    <a:pt x="16044" y="19102"/>
                  </a:cubicBezTo>
                  <a:close/>
                  <a:moveTo>
                    <a:pt x="9580" y="20871"/>
                  </a:moveTo>
                  <a:cubicBezTo>
                    <a:pt x="9580" y="20866"/>
                    <a:pt x="9575" y="20866"/>
                    <a:pt x="9575" y="20860"/>
                  </a:cubicBezTo>
                  <a:cubicBezTo>
                    <a:pt x="9575" y="20866"/>
                    <a:pt x="9580" y="20866"/>
                    <a:pt x="9580" y="2087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endParaRPr sz="4200" b="0" i="0" u="none" strike="noStrike" cap="none">
                <a:solidFill>
                  <a:srgbClr val="0B0C1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4" name="Google Shape;464;ge7b0ed52b3_0_16"/>
          <p:cNvSpPr txBox="1"/>
          <p:nvPr/>
        </p:nvSpPr>
        <p:spPr>
          <a:xfrm>
            <a:off x="2027175" y="2717800"/>
            <a:ext cx="6563147" cy="10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4600" b="1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India – SE Asia – Africa</a:t>
            </a:r>
            <a:endParaRPr sz="4600" b="1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endParaRPr sz="4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endParaRPr sz="4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65" name="Google Shape;465;ge7b0ed52b3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4775" y="4889625"/>
            <a:ext cx="1993200" cy="19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e7b0ed52b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4775" y="7467450"/>
            <a:ext cx="1993200" cy="19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e7b0ed52b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4775" y="9971050"/>
            <a:ext cx="1993200" cy="19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e7b0ed52b3_0_16"/>
          <p:cNvSpPr txBox="1"/>
          <p:nvPr/>
        </p:nvSpPr>
        <p:spPr>
          <a:xfrm>
            <a:off x="4394700" y="2794000"/>
            <a:ext cx="9397500" cy="81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endParaRPr sz="46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endParaRPr sz="46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7200" b="1" i="0" u="none" strike="noStrike" cap="none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500+</a:t>
            </a:r>
            <a:r>
              <a:rPr lang="en-US" sz="7000" b="1" i="0" u="none" strike="noStrike" cap="none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7000" b="1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4600" b="0" i="0" u="none" strike="noStrike" cap="none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Customers</a:t>
            </a:r>
            <a:endParaRPr sz="46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endParaRPr sz="46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7200" b="1" i="0" u="none" strike="noStrike" cap="none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$1B+</a:t>
            </a:r>
            <a:r>
              <a:rPr lang="en-US" sz="7200" b="0" i="0" u="none" strike="noStrike" cap="none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72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4600" b="0" i="0" u="none" strike="noStrike" cap="none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Loans Served</a:t>
            </a:r>
            <a:endParaRPr sz="46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endParaRPr sz="46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80+</a:t>
            </a:r>
            <a:r>
              <a:rPr lang="en-US" sz="7200" b="0" i="0" u="none" strike="noStrike" cap="none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72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4600" b="0" i="0" u="none" strike="noStrike" cap="none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Enterprise Customers</a:t>
            </a:r>
            <a:endParaRPr sz="46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endParaRPr sz="4600" b="0" i="0" u="none" strike="noStrike" cap="none"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Picture 4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5AFC104-C549-4030-B644-71E94A98D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57" y="7647746"/>
            <a:ext cx="512955" cy="512955"/>
          </a:xfrm>
          <a:prstGeom prst="rect">
            <a:avLst/>
          </a:prstGeom>
        </p:spPr>
      </p:pic>
      <p:pic>
        <p:nvPicPr>
          <p:cNvPr id="153" name="Picture 152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E13F63-6726-4088-917A-D7A5D7E3D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2664" y="8322129"/>
            <a:ext cx="512955" cy="512955"/>
          </a:xfrm>
          <a:prstGeom prst="rect">
            <a:avLst/>
          </a:prstGeom>
        </p:spPr>
      </p:pic>
      <p:pic>
        <p:nvPicPr>
          <p:cNvPr id="154" name="Picture 153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0EE1C12-DFAD-4F68-9B55-99C128B55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6692" y="8897429"/>
            <a:ext cx="512955" cy="512955"/>
          </a:xfrm>
          <a:prstGeom prst="rect">
            <a:avLst/>
          </a:prstGeom>
        </p:spPr>
      </p:pic>
      <p:pic>
        <p:nvPicPr>
          <p:cNvPr id="155" name="Picture 154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F3F194C-AD9C-4EA8-BEC4-45F38B708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3118" y="8070147"/>
            <a:ext cx="512955" cy="5129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7b0ed52b3_0_172"/>
          <p:cNvSpPr txBox="1"/>
          <p:nvPr/>
        </p:nvSpPr>
        <p:spPr>
          <a:xfrm>
            <a:off x="1874775" y="689425"/>
            <a:ext cx="14443201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Our Customers</a:t>
            </a:r>
            <a:endParaRPr sz="9600" b="1" i="0" u="none" strike="noStrike" cap="none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4" name="Google Shape;474;ge7b0ed52b3_0_172"/>
          <p:cNvSpPr/>
          <p:nvPr/>
        </p:nvSpPr>
        <p:spPr>
          <a:xfrm>
            <a:off x="3685900" y="11785679"/>
            <a:ext cx="7199700" cy="12702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B0C1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e7b0ed52b3_0_172"/>
          <p:cNvSpPr/>
          <p:nvPr/>
        </p:nvSpPr>
        <p:spPr>
          <a:xfrm>
            <a:off x="1874775" y="3284825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e7b0ed52b3_0_172"/>
          <p:cNvSpPr/>
          <p:nvPr/>
        </p:nvSpPr>
        <p:spPr>
          <a:xfrm>
            <a:off x="7471233" y="3267875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e7b0ed52b3_0_172"/>
          <p:cNvSpPr/>
          <p:nvPr/>
        </p:nvSpPr>
        <p:spPr>
          <a:xfrm>
            <a:off x="13067692" y="3267875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e7b0ed52b3_0_172"/>
          <p:cNvSpPr/>
          <p:nvPr/>
        </p:nvSpPr>
        <p:spPr>
          <a:xfrm>
            <a:off x="18664150" y="3284825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e7b0ed52b3_0_172"/>
          <p:cNvSpPr/>
          <p:nvPr/>
        </p:nvSpPr>
        <p:spPr>
          <a:xfrm>
            <a:off x="1874775" y="5939625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e7b0ed52b3_0_172"/>
          <p:cNvSpPr/>
          <p:nvPr/>
        </p:nvSpPr>
        <p:spPr>
          <a:xfrm>
            <a:off x="7471233" y="5922675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e7b0ed52b3_0_172"/>
          <p:cNvSpPr/>
          <p:nvPr/>
        </p:nvSpPr>
        <p:spPr>
          <a:xfrm>
            <a:off x="13067692" y="5922675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e7b0ed52b3_0_172"/>
          <p:cNvSpPr/>
          <p:nvPr/>
        </p:nvSpPr>
        <p:spPr>
          <a:xfrm>
            <a:off x="18664150" y="5939625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ge7b0ed52b3_0_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5385" y="5939626"/>
            <a:ext cx="3287639" cy="200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e7b0ed52b3_0_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4994" y="2941739"/>
            <a:ext cx="3811500" cy="249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e7b0ed52b3_0_1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5683" y="5817575"/>
            <a:ext cx="3594875" cy="22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e7b0ed52b3_0_1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0355" y="3267875"/>
            <a:ext cx="3777923" cy="19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e7b0ed52b3_0_1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56748" y="3327445"/>
            <a:ext cx="3226286" cy="196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e7b0ed52b3_0_1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8067" y="3286030"/>
            <a:ext cx="3818207" cy="20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e7b0ed52b3_0_172"/>
          <p:cNvSpPr/>
          <p:nvPr/>
        </p:nvSpPr>
        <p:spPr>
          <a:xfrm>
            <a:off x="1833897" y="8576778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e7b0ed52b3_0_172"/>
          <p:cNvSpPr/>
          <p:nvPr/>
        </p:nvSpPr>
        <p:spPr>
          <a:xfrm>
            <a:off x="7430355" y="8559828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e7b0ed52b3_0_172"/>
          <p:cNvSpPr/>
          <p:nvPr/>
        </p:nvSpPr>
        <p:spPr>
          <a:xfrm>
            <a:off x="18623272" y="8559828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e7b0ed52b3_0_172"/>
          <p:cNvSpPr/>
          <p:nvPr/>
        </p:nvSpPr>
        <p:spPr>
          <a:xfrm>
            <a:off x="13067692" y="8559828"/>
            <a:ext cx="3811500" cy="200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ge7b0ed52b3_0_172" descr="Image"/>
          <p:cNvPicPr preferRelativeResize="0"/>
          <p:nvPr/>
        </p:nvPicPr>
        <p:blipFill rotWithShape="1">
          <a:blip r:embed="rId9">
            <a:alphaModFix/>
          </a:blip>
          <a:srcRect t="6157" b="13139"/>
          <a:stretch/>
        </p:blipFill>
        <p:spPr>
          <a:xfrm>
            <a:off x="2221506" y="8762035"/>
            <a:ext cx="3111327" cy="172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e7b0ed52b3_0_172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55683" y="8849721"/>
            <a:ext cx="3515399" cy="143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e7b0ed52b3_0_172" descr="Picture Placeholder 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097942" y="8660467"/>
            <a:ext cx="1799179" cy="182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e7b0ed52b3_0_172" descr="Logo, company nam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l="6174" t="30642" r="10267" b="41201"/>
          <a:stretch/>
        </p:blipFill>
        <p:spPr>
          <a:xfrm>
            <a:off x="18757455" y="6514304"/>
            <a:ext cx="3584465" cy="78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e7b0ed52b3_0_172" descr="Logo, company nam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 l="4605" t="31956" r="4533" b="27585"/>
          <a:stretch/>
        </p:blipFill>
        <p:spPr>
          <a:xfrm>
            <a:off x="18701472" y="8890555"/>
            <a:ext cx="3627693" cy="161526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ge7b0ed52b3_0_172"/>
          <p:cNvSpPr txBox="1"/>
          <p:nvPr/>
        </p:nvSpPr>
        <p:spPr>
          <a:xfrm>
            <a:off x="1894200" y="11524425"/>
            <a:ext cx="205956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72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Our </a:t>
            </a:r>
            <a:r>
              <a:rPr lang="en-US" sz="7200" b="1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7200" b="1" i="0" u="none" strike="noStrike" cap="none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500+ customers</a:t>
            </a:r>
            <a:r>
              <a:rPr lang="en-US" sz="7200" b="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 are our </a:t>
            </a:r>
            <a:r>
              <a:rPr lang="en-US" sz="7200" b="1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motivation</a:t>
            </a:r>
            <a:endParaRPr sz="7200" b="1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724D3E-8D56-4CA6-9EA3-87A93C3B6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890" y="6496136"/>
            <a:ext cx="3843661" cy="8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26E3E6F-21C5-402C-A451-54925261E9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838"/>
          </a:blip>
          <a:srcRect l="24770" t="27" r="22281" b="1824"/>
          <a:stretch>
            <a:fillRect/>
          </a:stretch>
        </p:blipFill>
        <p:spPr>
          <a:xfrm>
            <a:off x="11632161" y="1640884"/>
            <a:ext cx="12011608" cy="120469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Google Shape;473;ge7b0ed52b3_0_172">
            <a:extLst>
              <a:ext uri="{FF2B5EF4-FFF2-40B4-BE49-F238E27FC236}">
                <a16:creationId xmlns:a16="http://schemas.microsoft.com/office/drawing/2014/main" id="{1A8A8E49-6433-40DB-962A-92AA077CA057}"/>
              </a:ext>
            </a:extLst>
          </p:cNvPr>
          <p:cNvSpPr txBox="1"/>
          <p:nvPr/>
        </p:nvSpPr>
        <p:spPr>
          <a:xfrm>
            <a:off x="1874774" y="390849"/>
            <a:ext cx="18839185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dirty="0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Lending Technology Landscape</a:t>
            </a:r>
            <a:endParaRPr sz="9600" b="1" i="0" u="none" strike="noStrike" cap="none" dirty="0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" name="Google Shape;300;gdcdffd39c6_0_30">
            <a:extLst>
              <a:ext uri="{FF2B5EF4-FFF2-40B4-BE49-F238E27FC236}">
                <a16:creationId xmlns:a16="http://schemas.microsoft.com/office/drawing/2014/main" id="{55E4A22A-5280-4658-A26F-68E4A2DDF215}"/>
              </a:ext>
            </a:extLst>
          </p:cNvPr>
          <p:cNvSpPr txBox="1"/>
          <p:nvPr/>
        </p:nvSpPr>
        <p:spPr>
          <a:xfrm>
            <a:off x="1874774" y="2716903"/>
            <a:ext cx="9397500" cy="9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Lenders are losing business to Fin-Techs and </a:t>
            </a:r>
            <a:r>
              <a:rPr lang="en-US" sz="3600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360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ew-age Digital Lenders that can provide Quick, Contactless and Instant Credit.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360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Challenges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Wingdings" panose="05000000000000000000" pitchFamily="2" charset="2"/>
              <a:buChar char="Ø"/>
            </a:pPr>
            <a:r>
              <a:rPr lang="en-US" sz="360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Out-Dated Systems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Fragmented Ecosystem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Wingdings" panose="05000000000000000000" pitchFamily="2" charset="2"/>
              <a:buChar char="Ø"/>
            </a:pPr>
            <a:r>
              <a:rPr lang="en-US" sz="360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Disparate Systems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Wingdings" panose="05000000000000000000" pitchFamily="2" charset="2"/>
              <a:buChar char="Ø"/>
            </a:pPr>
            <a:r>
              <a:rPr lang="en-US" sz="360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Regular Downtimes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Wingdings" panose="05000000000000000000" pitchFamily="2" charset="2"/>
              <a:buChar char="Ø"/>
            </a:pPr>
            <a:r>
              <a:rPr lang="en-US" sz="360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Delayed Response </a:t>
            </a:r>
            <a:r>
              <a:rPr lang="en-US" sz="36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-US" sz="360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ime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Wingdings" panose="05000000000000000000" pitchFamily="2" charset="2"/>
              <a:buChar char="Ø"/>
            </a:pPr>
            <a:r>
              <a:rPr lang="en-US" sz="360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Huge Turn Around Time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Inhibited </a:t>
            </a:r>
            <a:r>
              <a:rPr lang="en-US" sz="3600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Innovation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IN" sz="360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2332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ed45701791_0_0"/>
          <p:cNvSpPr txBox="1"/>
          <p:nvPr/>
        </p:nvSpPr>
        <p:spPr>
          <a:xfrm>
            <a:off x="13949011" y="1868692"/>
            <a:ext cx="5551261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Unified </a:t>
            </a:r>
            <a:endParaRPr sz="9600" b="1" i="0" u="none" strike="noStrike" cap="none" dirty="0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Lending </a:t>
            </a:r>
            <a:endParaRPr sz="9600" b="1" i="0" u="none" strike="noStrike" cap="none" dirty="0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Platform</a:t>
            </a:r>
            <a:endParaRPr sz="9600" b="1" i="0" u="none" strike="noStrike" cap="none" dirty="0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2" name="Google Shape;512;ged45701791_0_0"/>
          <p:cNvSpPr txBox="1"/>
          <p:nvPr/>
        </p:nvSpPr>
        <p:spPr>
          <a:xfrm>
            <a:off x="3143700" y="7594600"/>
            <a:ext cx="18096600" cy="3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COMPREHENSIVE AND COMPOSABLE TECHNOLOGY</a:t>
            </a:r>
            <a:endParaRPr sz="3600" b="1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FOR LOANS ORIGINATION, MANAGEMENT AND COLLECTIONS</a:t>
            </a:r>
            <a:endParaRPr sz="3600" b="1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10D70A4A-845F-85A6-7476-50F4EAB11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921" y="1919492"/>
            <a:ext cx="9152487" cy="3546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5DF9C-AED0-6A0A-A4EF-3F132289B2EF}"/>
              </a:ext>
            </a:extLst>
          </p:cNvPr>
          <p:cNvSpPr txBox="1"/>
          <p:nvPr/>
        </p:nvSpPr>
        <p:spPr>
          <a:xfrm>
            <a:off x="6640739" y="5283613"/>
            <a:ext cx="5551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badi" panose="020B0604020104020204" pitchFamily="34" charset="0"/>
              </a:rPr>
              <a:t>LENDING SOLUTION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ed45701791_0_22"/>
          <p:cNvSpPr txBox="1"/>
          <p:nvPr/>
        </p:nvSpPr>
        <p:spPr>
          <a:xfrm>
            <a:off x="1874775" y="689425"/>
            <a:ext cx="112143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The Technology</a:t>
            </a:r>
            <a:endParaRPr sz="9600" b="1" i="0" u="none" strike="noStrike" cap="none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24" name="Google Shape;524;ged45701791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0492" y="3486238"/>
            <a:ext cx="2506450" cy="150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ed45701791_0_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0716" y="5761713"/>
            <a:ext cx="2077875" cy="16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ed45701791_0_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9180" y="6003093"/>
            <a:ext cx="3352101" cy="114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ed45701791_0_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5162" y="8070638"/>
            <a:ext cx="1571690" cy="16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ed45701791_0_22"/>
          <p:cNvSpPr txBox="1"/>
          <p:nvPr/>
        </p:nvSpPr>
        <p:spPr>
          <a:xfrm>
            <a:off x="4385388" y="10795000"/>
            <a:ext cx="19575624" cy="3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SynapOne Enterprise Platform is a 100% proprietary </a:t>
            </a:r>
            <a:r>
              <a:rPr lang="en-US" sz="36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Unified Lending Technology</a:t>
            </a: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platform that has been built </a:t>
            </a:r>
            <a:r>
              <a:rPr lang="en-US" sz="3600" b="0" i="0" u="sng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Cloud-first</a:t>
            </a: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, offers </a:t>
            </a:r>
            <a:r>
              <a:rPr lang="en-US" sz="3600" b="0" i="0" u="sng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Bank-grade Information Security</a:t>
            </a:r>
            <a:r>
              <a:rPr lang="en-US" sz="36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 &amp; is </a:t>
            </a:r>
            <a:r>
              <a:rPr lang="en-US" sz="3600" b="0" i="0" u="none" strike="noStrike" cap="none" dirty="0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rPr>
              <a:t>built on well-documented </a:t>
            </a:r>
            <a:r>
              <a:rPr lang="en-US" sz="3600" b="0" i="0" u="sng" strike="noStrike" cap="none" dirty="0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rPr>
              <a:t>REST API</a:t>
            </a:r>
            <a:r>
              <a:rPr lang="en-US" sz="3600" b="0" i="0" strike="noStrike" cap="none" dirty="0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rPr>
              <a:t>,</a:t>
            </a:r>
            <a:r>
              <a:rPr lang="en-US" sz="3600" b="0" i="0" u="none" strike="noStrike" cap="none" dirty="0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rPr>
              <a:t> following Open API standards for ease of Integration with other systems.</a:t>
            </a:r>
            <a:endParaRPr sz="3600" b="0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30" name="Google Shape;530;ged45701791_0_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0525" y="10417200"/>
            <a:ext cx="2900751" cy="290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ed45701791_0_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34025" y="2164591"/>
            <a:ext cx="12782174" cy="7642059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ed45701791_0_22"/>
          <p:cNvSpPr txBox="1"/>
          <p:nvPr/>
        </p:nvSpPr>
        <p:spPr>
          <a:xfrm>
            <a:off x="16635800" y="6814425"/>
            <a:ext cx="3811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AWS</a:t>
            </a:r>
            <a:endParaRPr sz="2400" b="0" i="0" u="none" strike="noStrike" cap="none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Security Groups</a:t>
            </a:r>
            <a:endParaRPr sz="2400" b="0" i="0" u="none" strike="noStrike" cap="none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33" name="Google Shape;533;ged45701791_0_22"/>
          <p:cNvSpPr txBox="1"/>
          <p:nvPr/>
        </p:nvSpPr>
        <p:spPr>
          <a:xfrm>
            <a:off x="18312200" y="5976225"/>
            <a:ext cx="3811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Enterprise</a:t>
            </a:r>
            <a:endParaRPr sz="2400" b="0" i="0" u="none" strike="noStrike" cap="none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Private Cloud</a:t>
            </a:r>
            <a:endParaRPr sz="2400" b="0" i="0" u="none" strike="noStrike" cap="none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34" name="Google Shape;534;ged45701791_0_22"/>
          <p:cNvSpPr txBox="1"/>
          <p:nvPr/>
        </p:nvSpPr>
        <p:spPr>
          <a:xfrm>
            <a:off x="16102400" y="4528425"/>
            <a:ext cx="3811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AWS</a:t>
            </a:r>
            <a:endParaRPr sz="2400" b="0" i="0" u="none" strike="noStrike" cap="none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Public Cloud</a:t>
            </a:r>
            <a:endParaRPr sz="2400" b="0" i="0" u="none" strike="noStrike" cap="none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535" name="Google Shape;535;ged45701791_0_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066303" y="3747875"/>
            <a:ext cx="3387780" cy="114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ed45701791_0_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021475" y="6814425"/>
            <a:ext cx="1477422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ed45701791_0_22"/>
          <p:cNvSpPr txBox="1"/>
          <p:nvPr/>
        </p:nvSpPr>
        <p:spPr>
          <a:xfrm>
            <a:off x="13505050" y="1407783"/>
            <a:ext cx="939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Arial"/>
              <a:buNone/>
            </a:pPr>
            <a:r>
              <a:rPr lang="en-US" sz="4800" b="1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Bank-Grade Network Security</a:t>
            </a:r>
            <a:endParaRPr sz="4800" b="1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203762-B106-B1CB-E4D5-6EC6E3B750B6}"/>
              </a:ext>
            </a:extLst>
          </p:cNvPr>
          <p:cNvGrpSpPr/>
          <p:nvPr/>
        </p:nvGrpSpPr>
        <p:grpSpPr>
          <a:xfrm>
            <a:off x="2029497" y="3250363"/>
            <a:ext cx="7975920" cy="6646000"/>
            <a:chOff x="2029497" y="3250363"/>
            <a:chExt cx="7975920" cy="6646000"/>
          </a:xfrm>
        </p:grpSpPr>
        <p:sp>
          <p:nvSpPr>
            <p:cNvPr id="519" name="Google Shape;519;ged45701791_0_22"/>
            <p:cNvSpPr/>
            <p:nvPr/>
          </p:nvSpPr>
          <p:spPr>
            <a:xfrm>
              <a:off x="4007967" y="3250363"/>
              <a:ext cx="3811500" cy="200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ged45701791_0_22"/>
            <p:cNvSpPr/>
            <p:nvPr/>
          </p:nvSpPr>
          <p:spPr>
            <a:xfrm>
              <a:off x="6193901" y="5572863"/>
              <a:ext cx="3811500" cy="200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ed45701791_0_22"/>
            <p:cNvSpPr/>
            <p:nvPr/>
          </p:nvSpPr>
          <p:spPr>
            <a:xfrm>
              <a:off x="2029497" y="5570313"/>
              <a:ext cx="3811500" cy="200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ged45701791_0_22"/>
            <p:cNvSpPr/>
            <p:nvPr/>
          </p:nvSpPr>
          <p:spPr>
            <a:xfrm>
              <a:off x="2045258" y="7890263"/>
              <a:ext cx="3811500" cy="200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ed45701791_0_22"/>
            <p:cNvSpPr/>
            <p:nvPr/>
          </p:nvSpPr>
          <p:spPr>
            <a:xfrm>
              <a:off x="6193917" y="7890263"/>
              <a:ext cx="3811500" cy="200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8" name="Google Shape;528;ged45701791_0_2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349150" y="8414288"/>
              <a:ext cx="3501000" cy="99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Google Shape;524;ged45701791_0_22">
              <a:extLst>
                <a:ext uri="{FF2B5EF4-FFF2-40B4-BE49-F238E27FC236}">
                  <a16:creationId xmlns:a16="http://schemas.microsoft.com/office/drawing/2014/main" id="{CFE5CE6A-345F-FA95-7330-CD1656A96C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17452" y="3477654"/>
              <a:ext cx="2506450" cy="150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525;ged45701791_0_22">
              <a:extLst>
                <a:ext uri="{FF2B5EF4-FFF2-40B4-BE49-F238E27FC236}">
                  <a16:creationId xmlns:a16="http://schemas.microsoft.com/office/drawing/2014/main" id="{F452D6A6-EABA-56EE-DD03-1484D4448CA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17676" y="5753129"/>
              <a:ext cx="2077875" cy="166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526;ged45701791_0_22">
              <a:extLst>
                <a:ext uri="{FF2B5EF4-FFF2-40B4-BE49-F238E27FC236}">
                  <a16:creationId xmlns:a16="http://schemas.microsoft.com/office/drawing/2014/main" id="{E4D66453-96CB-04F7-3CEA-F34A4CBDDBA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16140" y="5994509"/>
              <a:ext cx="3352101" cy="1140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527;ged45701791_0_22">
              <a:extLst>
                <a:ext uri="{FF2B5EF4-FFF2-40B4-BE49-F238E27FC236}">
                  <a16:creationId xmlns:a16="http://schemas.microsoft.com/office/drawing/2014/main" id="{39B1C5BD-8CDE-C5B6-1E96-B110403E645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22122" y="8062054"/>
              <a:ext cx="1571690" cy="1662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90eb30f5d_0_32"/>
          <p:cNvSpPr txBox="1"/>
          <p:nvPr/>
        </p:nvSpPr>
        <p:spPr>
          <a:xfrm>
            <a:off x="1874775" y="689425"/>
            <a:ext cx="10311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 Overview</a:t>
            </a:r>
            <a:endParaRPr sz="9600" b="1" i="0" u="none" strike="noStrike" cap="none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57" name="Google Shape;557;ge90eb30f5d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5137" y="2183775"/>
            <a:ext cx="19973726" cy="112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e7c65907ca_0_23"/>
          <p:cNvSpPr txBox="1"/>
          <p:nvPr/>
        </p:nvSpPr>
        <p:spPr>
          <a:xfrm>
            <a:off x="1874775" y="689425"/>
            <a:ext cx="10311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155FCC"/>
                </a:solidFill>
                <a:latin typeface="Proxima Nova"/>
                <a:ea typeface="Proxima Nova"/>
                <a:cs typeface="Proxima Nova"/>
                <a:sym typeface="Proxima Nova"/>
              </a:rPr>
              <a:t>Modules</a:t>
            </a:r>
            <a:endParaRPr sz="9600" b="1" i="0" u="none" strike="noStrike" cap="none">
              <a:solidFill>
                <a:srgbClr val="155F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63" name="Google Shape;563;ge7c65907ca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5500" y="3941200"/>
            <a:ext cx="19064450" cy="857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e7c65907ca_0_23"/>
          <p:cNvSpPr txBox="1"/>
          <p:nvPr/>
        </p:nvSpPr>
        <p:spPr>
          <a:xfrm>
            <a:off x="2342650" y="7197075"/>
            <a:ext cx="30345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600" b="1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Loan Origination System</a:t>
            </a:r>
            <a:endParaRPr sz="36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5" name="Google Shape;565;ge7c65907ca_0_23"/>
          <p:cNvSpPr txBox="1"/>
          <p:nvPr/>
        </p:nvSpPr>
        <p:spPr>
          <a:xfrm>
            <a:off x="19006850" y="7834740"/>
            <a:ext cx="30345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Mobility for Sales &amp; Collections</a:t>
            </a:r>
            <a:endParaRPr sz="3600" b="1" i="0" u="none" strike="noStrike" cap="none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6" name="Google Shape;566;ge7c65907ca_0_23"/>
          <p:cNvSpPr txBox="1"/>
          <p:nvPr/>
        </p:nvSpPr>
        <p:spPr>
          <a:xfrm>
            <a:off x="6686050" y="3006075"/>
            <a:ext cx="30345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600" b="1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Loan Management System</a:t>
            </a:r>
            <a:endParaRPr sz="36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7" name="Google Shape;567;ge7c65907ca_0_23"/>
          <p:cNvSpPr txBox="1"/>
          <p:nvPr/>
        </p:nvSpPr>
        <p:spPr>
          <a:xfrm>
            <a:off x="14428902" y="3006075"/>
            <a:ext cx="30345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600" b="1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Collections &amp;</a:t>
            </a:r>
            <a:endParaRPr sz="3600" b="1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600" b="1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Recovery</a:t>
            </a:r>
            <a:endParaRPr sz="3600" b="1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Arial"/>
              <a:buNone/>
            </a:pPr>
            <a:r>
              <a:rPr lang="en-US" sz="3600" b="1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System</a:t>
            </a:r>
            <a:endParaRPr sz="36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B0C11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600</Words>
  <Application>Microsoft Office PowerPoint</Application>
  <PresentationFormat>Custom</PresentationFormat>
  <Paragraphs>184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Helvetica Neue</vt:lpstr>
      <vt:lpstr>Proxima Nova</vt:lpstr>
      <vt:lpstr>Proxima Nova Semibold</vt:lpstr>
      <vt:lpstr>Arial</vt:lpstr>
      <vt:lpstr>Wingdings</vt:lpstr>
      <vt:lpstr>Abadi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Prabhat Suryakant</dc:creator>
  <cp:lastModifiedBy>Seema Dayma</cp:lastModifiedBy>
  <cp:revision>6</cp:revision>
  <dcterms:modified xsi:type="dcterms:W3CDTF">2023-03-12T23:25:46Z</dcterms:modified>
</cp:coreProperties>
</file>